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85" r:id="rId2"/>
    <p:sldId id="258" r:id="rId3"/>
    <p:sldId id="259" r:id="rId4"/>
    <p:sldId id="324" r:id="rId5"/>
    <p:sldId id="299" r:id="rId6"/>
    <p:sldId id="314" r:id="rId7"/>
    <p:sldId id="316" r:id="rId8"/>
    <p:sldId id="311" r:id="rId9"/>
    <p:sldId id="328" r:id="rId10"/>
    <p:sldId id="318" r:id="rId11"/>
    <p:sldId id="317" r:id="rId12"/>
    <p:sldId id="319" r:id="rId13"/>
    <p:sldId id="312" r:id="rId14"/>
    <p:sldId id="322" r:id="rId15"/>
    <p:sldId id="325" r:id="rId16"/>
    <p:sldId id="327" r:id="rId17"/>
    <p:sldId id="321" r:id="rId18"/>
    <p:sldId id="313" r:id="rId19"/>
    <p:sldId id="335" r:id="rId20"/>
    <p:sldId id="329" r:id="rId21"/>
    <p:sldId id="336" r:id="rId22"/>
    <p:sldId id="333" r:id="rId23"/>
    <p:sldId id="337" r:id="rId24"/>
    <p:sldId id="330" r:id="rId25"/>
  </p:sldIdLst>
  <p:sldSz cx="9144000" cy="5145088"/>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57" autoAdjust="0"/>
    <p:restoredTop sz="94660"/>
  </p:normalViewPr>
  <p:slideViewPr>
    <p:cSldViewPr>
      <p:cViewPr varScale="1">
        <p:scale>
          <a:sx n="93" d="100"/>
          <a:sy n="93" d="100"/>
        </p:scale>
        <p:origin x="684" y="72"/>
      </p:cViewPr>
      <p:guideLst>
        <p:guide orient="horz" pos="1621"/>
        <p:guide pos="2880"/>
      </p:guideLst>
    </p:cSldViewPr>
  </p:slideViewPr>
  <p:notesTextViewPr>
    <p:cViewPr>
      <p:scale>
        <a:sx n="100" d="100"/>
        <a:sy n="100" d="100"/>
      </p:scale>
      <p:origin x="0" y="0"/>
    </p:cViewPr>
  </p:notesTextViewPr>
  <p:sorterViewPr>
    <p:cViewPr>
      <p:scale>
        <a:sx n="66" d="100"/>
        <a:sy n="66" d="100"/>
      </p:scale>
      <p:origin x="0" y="0"/>
    </p:cViewPr>
  </p:sorter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20609E5-0D7D-4A72-A3E7-84F347EBBF95}" type="datetimeFigureOut">
              <a:rPr lang="zh-CN" altLang="en-US" smtClean="0"/>
              <a:t>2017/7/13 Thursday</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43E3D15-37DA-4B0B-BB5B-F9782FE4C10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29AAB4CE-8A27-47B7-B03E-50DEC6974D55}" type="slidenum">
              <a:rPr lang="zh-CN" altLang="en-US" smtClean="0"/>
              <a:pPr/>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29AAB4CE-8A27-47B7-B03E-50DEC6974D55}" type="slidenum">
              <a:rPr lang="zh-CN" altLang="en-US" smtClean="0"/>
              <a:pPr/>
              <a:t>18</a:t>
            </a:fld>
            <a:endParaRPr lang="zh-CN" altLang="en-US"/>
          </a:p>
        </p:txBody>
      </p:sp>
    </p:spTree>
    <p:extLst>
      <p:ext uri="{BB962C8B-B14F-4D97-AF65-F5344CB8AC3E}">
        <p14:creationId xmlns:p14="http://schemas.microsoft.com/office/powerpoint/2010/main" val="23509360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TextEdit="1"/>
          </p:cNvSpPr>
          <p:nvPr>
            <p:ph type="sldImg"/>
          </p:nvPr>
        </p:nvSpPr>
        <p:spPr/>
      </p:sp>
      <p:sp>
        <p:nvSpPr>
          <p:cNvPr id="5123"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24" name="日期占位符 3"/>
          <p:cNvSpPr>
            <a:spLocks noGrp="1"/>
          </p:cNvSpPr>
          <p:nvPr>
            <p:ph type="dt" sz="quarter" idx="1"/>
          </p:nvPr>
        </p:nvSpPr>
        <p:spPr>
          <a:noFill/>
        </p:spPr>
        <p:txBody>
          <a:bodyPr/>
          <a:lstStyle/>
          <a:p>
            <a:fld id="{1887236F-BA0F-4DB3-9FBF-39742B178D69}" type="datetime1">
              <a:rPr lang="zh-CN" altLang="en-US" smtClean="0"/>
              <a:pPr/>
              <a:t>2017/7/13 Thursday</a:t>
            </a:fld>
            <a:endParaRPr lang="zh-CN" altLang="en-US" sz="1200">
              <a:ea typeface="微软雅黑" panose="020B0503020204020204" pitchFamily="34" charset="-122"/>
            </a:endParaRPr>
          </a:p>
        </p:txBody>
      </p:sp>
      <p:sp>
        <p:nvSpPr>
          <p:cNvPr id="5125" name="灯片编号占位符 4"/>
          <p:cNvSpPr>
            <a:spLocks noGrp="1"/>
          </p:cNvSpPr>
          <p:nvPr>
            <p:ph type="sldNum" sz="quarter" idx="5"/>
          </p:nvPr>
        </p:nvSpPr>
        <p:spPr>
          <a:noFill/>
        </p:spPr>
        <p:txBody>
          <a:bodyPr/>
          <a:lstStyle/>
          <a:p>
            <a:fld id="{894E19A6-F486-427D-B328-08875D650458}" type="slidenum">
              <a:rPr lang="zh-CN" altLang="en-US" smtClean="0"/>
              <a:pPr/>
              <a:t>19</a:t>
            </a:fld>
            <a:endParaRPr lang="zh-CN" altLang="en-US" sz="1200">
              <a:ea typeface="微软雅黑" panose="020B0503020204020204" pitchFamily="34" charset="-122"/>
            </a:endParaRPr>
          </a:p>
        </p:txBody>
      </p:sp>
    </p:spTree>
    <p:extLst>
      <p:ext uri="{BB962C8B-B14F-4D97-AF65-F5344CB8AC3E}">
        <p14:creationId xmlns:p14="http://schemas.microsoft.com/office/powerpoint/2010/main" val="32674173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6E5A034-4C0B-44D5-B772-FCA58FFE94CB}" type="slidenum">
              <a:rPr lang="zh-CN" altLang="en-US" smtClean="0"/>
              <a:pPr/>
              <a:t>20</a:t>
            </a:fld>
            <a:endParaRPr lang="zh-CN" altLang="en-US"/>
          </a:p>
        </p:txBody>
      </p:sp>
    </p:spTree>
    <p:extLst>
      <p:ext uri="{BB962C8B-B14F-4D97-AF65-F5344CB8AC3E}">
        <p14:creationId xmlns:p14="http://schemas.microsoft.com/office/powerpoint/2010/main" val="4073860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F771052-D2CD-4509-9529-09D0CAC893E6}" type="slidenum">
              <a:rPr lang="zh-CN" altLang="en-US" smtClean="0"/>
              <a:pPr/>
              <a:t>23</a:t>
            </a:fld>
            <a:endParaRPr lang="zh-CN" altLang="en-US"/>
          </a:p>
        </p:txBody>
      </p:sp>
    </p:spTree>
    <p:extLst>
      <p:ext uri="{BB962C8B-B14F-4D97-AF65-F5344CB8AC3E}">
        <p14:creationId xmlns:p14="http://schemas.microsoft.com/office/powerpoint/2010/main" val="3541374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29AAB4CE-8A27-47B7-B03E-50DEC6974D55}" type="slidenum">
              <a:rPr lang="zh-CN" altLang="en-US" smtClean="0"/>
              <a:pPr/>
              <a:t>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735C7C7-FCC0-473E-8738-608D4B0E5BD2}" type="slidenum">
              <a:rPr lang="zh-CN" altLang="en-US" smtClean="0"/>
              <a:pPr/>
              <a:t>6</a:t>
            </a:fld>
            <a:endParaRPr lang="zh-CN" altLang="en-US"/>
          </a:p>
        </p:txBody>
      </p:sp>
    </p:spTree>
    <p:extLst>
      <p:ext uri="{BB962C8B-B14F-4D97-AF65-F5344CB8AC3E}">
        <p14:creationId xmlns:p14="http://schemas.microsoft.com/office/powerpoint/2010/main" val="2852738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pPr>
                <a:defRPr/>
              </a:pPr>
              <a:t>7</a:t>
            </a:fld>
            <a:endParaRPr lang="en-US" altLang="zh-CN"/>
          </a:p>
        </p:txBody>
      </p:sp>
    </p:spTree>
    <p:extLst>
      <p:ext uri="{BB962C8B-B14F-4D97-AF65-F5344CB8AC3E}">
        <p14:creationId xmlns:p14="http://schemas.microsoft.com/office/powerpoint/2010/main" val="1804319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29AAB4CE-8A27-47B7-B03E-50DEC6974D55}" type="slidenum">
              <a:rPr lang="zh-CN" altLang="en-US" smtClean="0"/>
              <a:pPr/>
              <a:t>8</a:t>
            </a:fld>
            <a:endParaRPr lang="zh-CN" altLang="en-US"/>
          </a:p>
        </p:txBody>
      </p:sp>
    </p:spTree>
    <p:extLst>
      <p:ext uri="{BB962C8B-B14F-4D97-AF65-F5344CB8AC3E}">
        <p14:creationId xmlns:p14="http://schemas.microsoft.com/office/powerpoint/2010/main" val="1629849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066DFD-D77D-44AB-A44B-39D08D789409}" type="slidenum">
              <a:rPr lang="zh-CN" altLang="en-US" smtClean="0"/>
              <a:pPr/>
              <a:t>9</a:t>
            </a:fld>
            <a:endParaRPr lang="zh-CN" altLang="en-US"/>
          </a:p>
        </p:txBody>
      </p:sp>
    </p:spTree>
    <p:extLst>
      <p:ext uri="{BB962C8B-B14F-4D97-AF65-F5344CB8AC3E}">
        <p14:creationId xmlns:p14="http://schemas.microsoft.com/office/powerpoint/2010/main" val="3011912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pPr>
                <a:defRPr/>
              </a:pPr>
              <a:t>11</a:t>
            </a:fld>
            <a:endParaRPr lang="en-US" altLang="zh-CN"/>
          </a:p>
        </p:txBody>
      </p:sp>
    </p:spTree>
    <p:extLst>
      <p:ext uri="{BB962C8B-B14F-4D97-AF65-F5344CB8AC3E}">
        <p14:creationId xmlns:p14="http://schemas.microsoft.com/office/powerpoint/2010/main" val="4053055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29AAB4CE-8A27-47B7-B03E-50DEC6974D55}" type="slidenum">
              <a:rPr lang="zh-CN" altLang="en-US" smtClean="0"/>
              <a:pPr/>
              <a:t>13</a:t>
            </a:fld>
            <a:endParaRPr lang="zh-CN" altLang="en-US"/>
          </a:p>
        </p:txBody>
      </p:sp>
    </p:spTree>
    <p:extLst>
      <p:ext uri="{BB962C8B-B14F-4D97-AF65-F5344CB8AC3E}">
        <p14:creationId xmlns:p14="http://schemas.microsoft.com/office/powerpoint/2010/main" val="1594868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0E0A07-2C1C-45C5-985B-D6CD99FDD0F0}" type="slidenum">
              <a:rPr lang="zh-CN" altLang="en-US" smtClean="0"/>
              <a:pPr/>
              <a:t>15</a:t>
            </a:fld>
            <a:endParaRPr lang="zh-CN" altLang="en-US"/>
          </a:p>
        </p:txBody>
      </p:sp>
    </p:spTree>
    <p:extLst>
      <p:ext uri="{BB962C8B-B14F-4D97-AF65-F5344CB8AC3E}">
        <p14:creationId xmlns:p14="http://schemas.microsoft.com/office/powerpoint/2010/main" val="1358979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313"/>
            <a:ext cx="7772400" cy="1102859"/>
          </a:xfrm>
        </p:spPr>
        <p:txBody>
          <a:bodyPr/>
          <a:lstStyle/>
          <a:p>
            <a:r>
              <a:rPr lang="zh-CN" altLang="en-US"/>
              <a:t>单击此处编辑母版标题样式</a:t>
            </a:r>
          </a:p>
        </p:txBody>
      </p:sp>
      <p:sp>
        <p:nvSpPr>
          <p:cNvPr id="3" name="副标题 2"/>
          <p:cNvSpPr>
            <a:spLocks noGrp="1"/>
          </p:cNvSpPr>
          <p:nvPr>
            <p:ph type="subTitle" idx="1"/>
          </p:nvPr>
        </p:nvSpPr>
        <p:spPr>
          <a:xfrm>
            <a:off x="1371600" y="2915550"/>
            <a:ext cx="6400800" cy="1314856"/>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9378248-A63A-4CC1-A050-FA7A832C65BD}" type="datetimeFigureOut">
              <a:rPr lang="zh-CN" altLang="en-US" smtClean="0"/>
              <a:t>2017/7/13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B4BFE3-3554-44DF-AACC-08A711377ADC}" type="slidenum">
              <a:rPr lang="zh-CN" altLang="en-US" smtClean="0"/>
              <a:t>‹#›</a:t>
            </a:fld>
            <a:endParaRPr lang="zh-CN" altLang="en-US"/>
          </a:p>
        </p:txBody>
      </p:sp>
    </p:spTree>
  </p:cSld>
  <p:clrMapOvr>
    <a:masterClrMapping/>
  </p:clrMapOvr>
  <p:transition spd="med" advClick="0" advTm="0">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02115E-07FC-47AE-8678-8B681C689199}" type="datetimeFigureOut">
              <a:rPr lang="zh-CN" altLang="en-US" smtClean="0"/>
              <a:pPr/>
              <a:t>2017/7/13 Thursday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pPr/>
              <a:t>‹#›</a:t>
            </a:fld>
            <a:endParaRPr lang="zh-CN" altLang="en-US"/>
          </a:p>
        </p:txBody>
      </p:sp>
      <p:sp>
        <p:nvSpPr>
          <p:cNvPr id="5" name="矩形 4"/>
          <p:cNvSpPr/>
          <p:nvPr userDrawn="1"/>
        </p:nvSpPr>
        <p:spPr>
          <a:xfrm>
            <a:off x="0" y="232284"/>
            <a:ext cx="395569"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6" name="文本框 37"/>
          <p:cNvSpPr txBox="1"/>
          <p:nvPr userDrawn="1"/>
        </p:nvSpPr>
        <p:spPr>
          <a:xfrm>
            <a:off x="467576" y="232284"/>
            <a:ext cx="1836172" cy="315475"/>
          </a:xfrm>
          <a:prstGeom prst="rect">
            <a:avLst/>
          </a:prstGeom>
          <a:noFill/>
        </p:spPr>
        <p:txBody>
          <a:bodyPr wrap="square" lIns="68584" tIns="34292" rIns="68584" bIns="34292" rtlCol="0">
            <a:spAutoFit/>
          </a:bodyPr>
          <a:lstStyle/>
          <a:p>
            <a:pPr lvl="0" algn="dist"/>
            <a:r>
              <a:rPr lang="zh-CN" altLang="zh-CN" sz="1600" b="0" kern="1200" dirty="0">
                <a:solidFill>
                  <a:schemeClr val="accent1"/>
                </a:solidFill>
                <a:latin typeface="微软雅黑" pitchFamily="34" charset="-122"/>
                <a:ea typeface="微软雅黑" pitchFamily="34" charset="-122"/>
                <a:cs typeface="+mn-cs"/>
              </a:rPr>
              <a:t>成功项目展示</a:t>
            </a:r>
          </a:p>
        </p:txBody>
      </p:sp>
      <p:sp>
        <p:nvSpPr>
          <p:cNvPr id="7" name="文本框 38"/>
          <p:cNvSpPr txBox="1"/>
          <p:nvPr userDrawn="1"/>
        </p:nvSpPr>
        <p:spPr>
          <a:xfrm>
            <a:off x="431540" y="556320"/>
            <a:ext cx="2039271" cy="207753"/>
          </a:xfrm>
          <a:prstGeom prst="rect">
            <a:avLst/>
          </a:prstGeom>
          <a:noFill/>
        </p:spPr>
        <p:txBody>
          <a:bodyPr wrap="square" lIns="68584" tIns="34292" rIns="68584" bIns="34292" rtlCol="0">
            <a:spAutoFit/>
          </a:bodyPr>
          <a:lstStyle/>
          <a:p>
            <a:pPr algn="dist" defTabSz="685795"/>
            <a:r>
              <a:rPr lang="en-US" altLang="zh-CN" sz="900" dirty="0">
                <a:solidFill>
                  <a:schemeClr val="tx1">
                    <a:lumMod val="50000"/>
                    <a:lumOff val="50000"/>
                  </a:schemeClr>
                </a:solidFill>
                <a:cs typeface="+mn-ea"/>
                <a:sym typeface="+mn-lt"/>
              </a:rPr>
              <a:t>ADD RELATED TITLE WORDS</a:t>
            </a:r>
            <a:endParaRPr lang="zh-CN" altLang="en-US" sz="900" dirty="0">
              <a:solidFill>
                <a:schemeClr val="tx1">
                  <a:lumMod val="50000"/>
                  <a:lumOff val="50000"/>
                </a:schemeClr>
              </a:solidFill>
              <a:cs typeface="+mn-ea"/>
              <a:sym typeface="+mn-lt"/>
            </a:endParaRPr>
          </a:p>
        </p:txBody>
      </p:sp>
    </p:spTree>
  </p:cSld>
  <p:clrMapOvr>
    <a:masterClrMapping/>
  </p:clrMapOvr>
  <p:transition spd="med" advClick="0" advTm="0">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02115E-07FC-47AE-8678-8B681C689199}" type="datetimeFigureOut">
              <a:rPr lang="zh-CN" altLang="en-US" smtClean="0"/>
              <a:pPr/>
              <a:t>2017/7/13 Thursday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pPr/>
              <a:t>‹#›</a:t>
            </a:fld>
            <a:endParaRPr lang="zh-CN" altLang="en-US"/>
          </a:p>
        </p:txBody>
      </p:sp>
      <p:sp>
        <p:nvSpPr>
          <p:cNvPr id="5" name="矩形 4"/>
          <p:cNvSpPr/>
          <p:nvPr userDrawn="1"/>
        </p:nvSpPr>
        <p:spPr>
          <a:xfrm>
            <a:off x="0" y="232284"/>
            <a:ext cx="395569"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6" name="文本框 37"/>
          <p:cNvSpPr txBox="1"/>
          <p:nvPr userDrawn="1"/>
        </p:nvSpPr>
        <p:spPr>
          <a:xfrm>
            <a:off x="467576" y="232284"/>
            <a:ext cx="1836172" cy="315475"/>
          </a:xfrm>
          <a:prstGeom prst="rect">
            <a:avLst/>
          </a:prstGeom>
          <a:noFill/>
        </p:spPr>
        <p:txBody>
          <a:bodyPr wrap="square" lIns="68584" tIns="34292" rIns="68584" bIns="34292" rtlCol="0">
            <a:spAutoFit/>
          </a:bodyPr>
          <a:lstStyle/>
          <a:p>
            <a:pPr algn="dist"/>
            <a:r>
              <a:rPr lang="zh-CN" altLang="zh-CN" sz="1600" b="0" kern="1200" dirty="0">
                <a:solidFill>
                  <a:schemeClr val="accent1"/>
                </a:solidFill>
                <a:latin typeface="微软雅黑" pitchFamily="34" charset="-122"/>
                <a:ea typeface="微软雅黑" pitchFamily="34" charset="-122"/>
                <a:cs typeface="+mn-cs"/>
              </a:rPr>
              <a:t>明年工作计划</a:t>
            </a:r>
          </a:p>
        </p:txBody>
      </p:sp>
      <p:sp>
        <p:nvSpPr>
          <p:cNvPr id="7" name="文本框 38"/>
          <p:cNvSpPr txBox="1"/>
          <p:nvPr userDrawn="1"/>
        </p:nvSpPr>
        <p:spPr>
          <a:xfrm>
            <a:off x="431540" y="556320"/>
            <a:ext cx="2039271" cy="207753"/>
          </a:xfrm>
          <a:prstGeom prst="rect">
            <a:avLst/>
          </a:prstGeom>
          <a:noFill/>
        </p:spPr>
        <p:txBody>
          <a:bodyPr wrap="square" lIns="68584" tIns="34292" rIns="68584" bIns="34292" rtlCol="0">
            <a:spAutoFit/>
          </a:bodyPr>
          <a:lstStyle/>
          <a:p>
            <a:pPr algn="dist" defTabSz="685795"/>
            <a:r>
              <a:rPr lang="en-US" altLang="zh-CN" sz="900" dirty="0">
                <a:solidFill>
                  <a:schemeClr val="tx1">
                    <a:lumMod val="50000"/>
                    <a:lumOff val="50000"/>
                  </a:schemeClr>
                </a:solidFill>
                <a:cs typeface="+mn-ea"/>
                <a:sym typeface="+mn-lt"/>
              </a:rPr>
              <a:t>ADD RELATED TITLE WORDS</a:t>
            </a:r>
            <a:endParaRPr lang="zh-CN" altLang="en-US" sz="900" dirty="0">
              <a:solidFill>
                <a:schemeClr val="tx1">
                  <a:lumMod val="50000"/>
                  <a:lumOff val="50000"/>
                </a:schemeClr>
              </a:solidFill>
              <a:cs typeface="+mn-ea"/>
              <a:sym typeface="+mn-lt"/>
            </a:endParaRPr>
          </a:p>
        </p:txBody>
      </p:sp>
    </p:spTree>
  </p:cSld>
  <p:clrMapOvr>
    <a:masterClrMapping/>
  </p:clrMapOvr>
  <p:transition spd="med" advClick="0" advTm="0">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851"/>
            <a:ext cx="3008313" cy="87180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851"/>
            <a:ext cx="5111750" cy="439119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658"/>
            <a:ext cx="3008313" cy="351938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9378248-A63A-4CC1-A050-FA7A832C65BD}" type="datetimeFigureOut">
              <a:rPr lang="zh-CN" altLang="en-US" smtClean="0"/>
              <a:t>2017/7/13 Thursday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0B4BFE3-3554-44DF-AACC-08A711377ADC}" type="slidenum">
              <a:rPr lang="zh-CN" altLang="en-US" smtClean="0"/>
              <a:t>‹#›</a:t>
            </a:fld>
            <a:endParaRPr lang="zh-CN" altLang="en-US"/>
          </a:p>
        </p:txBody>
      </p:sp>
    </p:spTree>
  </p:cSld>
  <p:clrMapOvr>
    <a:masterClrMapping/>
  </p:clrMapOvr>
  <p:transition spd="med" advClick="0" advTm="0">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1561"/>
            <a:ext cx="5486400" cy="42518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723"/>
            <a:ext cx="5486400" cy="30870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6746"/>
            <a:ext cx="5486400" cy="6038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9378248-A63A-4CC1-A050-FA7A832C65BD}" type="datetimeFigureOut">
              <a:rPr lang="zh-CN" altLang="en-US" smtClean="0"/>
              <a:t>2017/7/13 Thursday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0B4BFE3-3554-44DF-AACC-08A711377ADC}" type="slidenum">
              <a:rPr lang="zh-CN" altLang="en-US" smtClean="0"/>
              <a:t>‹#›</a:t>
            </a:fld>
            <a:endParaRPr lang="zh-CN" altLang="en-US"/>
          </a:p>
        </p:txBody>
      </p:sp>
    </p:spTree>
  </p:cSld>
  <p:clrMapOvr>
    <a:masterClrMapping/>
  </p:clrMapOvr>
  <p:transition spd="med" advClick="0" advTm="0">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9378248-A63A-4CC1-A050-FA7A832C65BD}" type="datetimeFigureOut">
              <a:rPr lang="zh-CN" altLang="en-US" smtClean="0"/>
              <a:t>2017/7/13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B4BFE3-3554-44DF-AACC-08A711377ADC}" type="slidenum">
              <a:rPr lang="zh-CN" altLang="en-US" smtClean="0"/>
              <a:t>‹#›</a:t>
            </a:fld>
            <a:endParaRPr lang="zh-CN" altLang="en-US"/>
          </a:p>
        </p:txBody>
      </p:sp>
    </p:spTree>
  </p:cSld>
  <p:clrMapOvr>
    <a:masterClrMapping/>
  </p:clrMapOvr>
  <p:transition spd="med" advClick="0" advTm="0">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829"/>
            <a:ext cx="2057400" cy="329309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829"/>
            <a:ext cx="6019800" cy="329309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9378248-A63A-4CC1-A050-FA7A832C65BD}" type="datetimeFigureOut">
              <a:rPr lang="zh-CN" altLang="en-US" smtClean="0"/>
              <a:t>2017/7/13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B4BFE3-3554-44DF-AACC-08A711377ADC}" type="slidenum">
              <a:rPr lang="zh-CN" altLang="en-US" smtClean="0"/>
              <a:t>‹#›</a:t>
            </a:fld>
            <a:endParaRPr lang="zh-CN" altLang="en-US"/>
          </a:p>
        </p:txBody>
      </p:sp>
    </p:spTree>
  </p:cSld>
  <p:clrMapOvr>
    <a:masterClrMapping/>
  </p:clrMapOvr>
  <p:transition spd="med" advClick="0" advTm="0">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7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0336882"/>
      </p:ext>
    </p:extLst>
  </p:cSld>
  <p:clrMapOvr>
    <a:masterClrMapping/>
  </p:clrMapOvr>
  <p:transition spd="med" advClick="0" advTm="0">
    <p:rand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0336882"/>
      </p:ext>
    </p:extLst>
  </p:cSld>
  <p:clrMapOvr>
    <a:masterClrMapping/>
  </p:clrMapOvr>
  <p:transition spd="med" advClick="0" advTm="0">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5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0336882"/>
      </p:ext>
    </p:extLst>
  </p:cSld>
  <p:clrMapOvr>
    <a:masterClrMapping/>
  </p:clrMapOvr>
  <p:transition spd="med" advClick="0" advTm="0">
    <p:rand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6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0336882"/>
      </p:ext>
    </p:extLst>
  </p:cSld>
  <p:clrMapOvr>
    <a:masterClrMapping/>
  </p:clrMapOvr>
  <p:transition spd="med" advClick="0" advTm="0">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9378248-A63A-4CC1-A050-FA7A832C65BD}" type="datetimeFigureOut">
              <a:rPr lang="zh-CN" altLang="en-US" smtClean="0"/>
              <a:t>2017/7/13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B4BFE3-3554-44DF-AACC-08A711377ADC}" type="slidenum">
              <a:rPr lang="zh-CN" altLang="en-US" smtClean="0"/>
              <a:t>‹#›</a:t>
            </a:fld>
            <a:endParaRPr lang="zh-CN" altLang="en-US"/>
          </a:p>
        </p:txBody>
      </p:sp>
    </p:spTree>
  </p:cSld>
  <p:clrMapOvr>
    <a:masterClrMapping/>
  </p:clrMapOvr>
  <p:transition spd="med" advClick="0" advTm="0">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15" name="任意多边形 14"/>
          <p:cNvSpPr/>
          <p:nvPr userDrawn="1"/>
        </p:nvSpPr>
        <p:spPr>
          <a:xfrm>
            <a:off x="8711160" y="4723360"/>
            <a:ext cx="432841" cy="432974"/>
          </a:xfrm>
          <a:custGeom>
            <a:avLst/>
            <a:gdLst>
              <a:gd name="connsiteX0" fmla="*/ 689548 w 1064301"/>
              <a:gd name="connsiteY0" fmla="*/ 0 h 1064301"/>
              <a:gd name="connsiteX1" fmla="*/ 957951 w 1064301"/>
              <a:gd name="connsiteY1" fmla="*/ 54188 h 1064301"/>
              <a:gd name="connsiteX2" fmla="*/ 1064301 w 1064301"/>
              <a:gd name="connsiteY2" fmla="*/ 111913 h 1064301"/>
              <a:gd name="connsiteX3" fmla="*/ 1064301 w 1064301"/>
              <a:gd name="connsiteY3" fmla="*/ 1064301 h 1064301"/>
              <a:gd name="connsiteX4" fmla="*/ 111913 w 1064301"/>
              <a:gd name="connsiteY4" fmla="*/ 1064301 h 1064301"/>
              <a:gd name="connsiteX5" fmla="*/ 54188 w 1064301"/>
              <a:gd name="connsiteY5" fmla="*/ 957951 h 1064301"/>
              <a:gd name="connsiteX6" fmla="*/ 0 w 1064301"/>
              <a:gd name="connsiteY6" fmla="*/ 689548 h 1064301"/>
              <a:gd name="connsiteX7" fmla="*/ 689548 w 1064301"/>
              <a:gd name="connsiteY7" fmla="*/ 0 h 106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4301" h="1064301">
                <a:moveTo>
                  <a:pt x="689548" y="0"/>
                </a:moveTo>
                <a:cubicBezTo>
                  <a:pt x="784755" y="0"/>
                  <a:pt x="875455" y="19295"/>
                  <a:pt x="957951" y="54188"/>
                </a:cubicBezTo>
                <a:lnTo>
                  <a:pt x="1064301" y="111913"/>
                </a:lnTo>
                <a:lnTo>
                  <a:pt x="1064301" y="1064301"/>
                </a:lnTo>
                <a:lnTo>
                  <a:pt x="111913" y="1064301"/>
                </a:lnTo>
                <a:lnTo>
                  <a:pt x="54188" y="957951"/>
                </a:lnTo>
                <a:cubicBezTo>
                  <a:pt x="19295" y="875455"/>
                  <a:pt x="0" y="784755"/>
                  <a:pt x="0" y="689548"/>
                </a:cubicBezTo>
                <a:cubicBezTo>
                  <a:pt x="0" y="308721"/>
                  <a:pt x="308721" y="0"/>
                  <a:pt x="689548"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 name="TextBox 15"/>
          <p:cNvSpPr txBox="1"/>
          <p:nvPr userDrawn="1"/>
        </p:nvSpPr>
        <p:spPr>
          <a:xfrm>
            <a:off x="8785275" y="4860172"/>
            <a:ext cx="340825" cy="221197"/>
          </a:xfrm>
          <a:prstGeom prst="rect">
            <a:avLst/>
          </a:prstGeom>
          <a:noFill/>
        </p:spPr>
        <p:txBody>
          <a:bodyPr wrap="square" lIns="51419" tIns="25709" rIns="51419" bIns="25709" rtlCol="0">
            <a:spAutoFit/>
          </a:bodyPr>
          <a:lstStyle/>
          <a:p>
            <a:pPr algn="ctr"/>
            <a:fld id="{2EEF1883-7A0E-4F66-9932-E581691AD397}" type="slidenum">
              <a:rPr lang="zh-CN" altLang="en-US" sz="1100" smtClean="0">
                <a:solidFill>
                  <a:schemeClr val="bg1">
                    <a:lumMod val="85000"/>
                  </a:schemeClr>
                </a:solidFill>
                <a:latin typeface="Arial Unicode MS" panose="020B0604020202020204" pitchFamily="34" charset="-122"/>
                <a:ea typeface="Arial Unicode MS" panose="020B0604020202020204" pitchFamily="34" charset="-122"/>
                <a:cs typeface="Arial Unicode MS" panose="020B0604020202020204" pitchFamily="34" charset="-122"/>
              </a:rPr>
              <a:pPr algn="ctr"/>
              <a:t>‹#›</a:t>
            </a:fld>
            <a:r>
              <a:rPr lang="zh-CN" altLang="en-US" sz="1100" dirty="0">
                <a:solidFill>
                  <a:schemeClr val="bg1">
                    <a:lumMod val="8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en-US" sz="1100" b="0" dirty="0">
              <a:solidFill>
                <a:schemeClr val="bg1">
                  <a:lumMod val="8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1403200742"/>
      </p:ext>
    </p:extLst>
  </p:cSld>
  <p:clrMapOvr>
    <a:masterClrMapping/>
  </p:clrMapOvr>
  <p:transition spd="med" advClick="0" advTm="0">
    <p:rand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026" name="Picture 2" descr="L:\下载\清新树叶装饰标签矢量素材\56f33ebe31d64.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 y="-1587"/>
            <a:ext cx="9144001" cy="5148264"/>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userDrawn="1"/>
        </p:nvSpPr>
        <p:spPr>
          <a:xfrm>
            <a:off x="0" y="160276"/>
            <a:ext cx="467291" cy="3240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4" name="文本框 37"/>
          <p:cNvSpPr txBox="1"/>
          <p:nvPr userDrawn="1"/>
        </p:nvSpPr>
        <p:spPr>
          <a:xfrm>
            <a:off x="545445" y="196280"/>
            <a:ext cx="2190351" cy="315475"/>
          </a:xfrm>
          <a:prstGeom prst="rect">
            <a:avLst/>
          </a:prstGeom>
          <a:noFill/>
        </p:spPr>
        <p:txBody>
          <a:bodyPr wrap="none" lIns="68584" tIns="34292" rIns="68584" bIns="34292" rtlCol="0">
            <a:spAutoFit/>
          </a:bodyPr>
          <a:lstStyle/>
          <a:p>
            <a:pPr defTabSz="685795"/>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点击添加相关标题文字</a:t>
            </a:r>
          </a:p>
        </p:txBody>
      </p:sp>
      <p:sp>
        <p:nvSpPr>
          <p:cNvPr id="5" name="文本框 38"/>
          <p:cNvSpPr txBox="1"/>
          <p:nvPr userDrawn="1"/>
        </p:nvSpPr>
        <p:spPr>
          <a:xfrm>
            <a:off x="2879812" y="304292"/>
            <a:ext cx="2039271" cy="207753"/>
          </a:xfrm>
          <a:prstGeom prst="rect">
            <a:avLst/>
          </a:prstGeom>
          <a:noFill/>
        </p:spPr>
        <p:txBody>
          <a:bodyPr wrap="square" lIns="68584" tIns="34292" rIns="68584" bIns="34292" rtlCol="0">
            <a:spAutoFit/>
          </a:bodyPr>
          <a:lstStyle/>
          <a:p>
            <a:pPr algn="dist" defTabSz="685795"/>
            <a:r>
              <a:rPr lang="en-US" altLang="zh-CN" sz="900" dirty="0">
                <a:solidFill>
                  <a:schemeClr val="tx1">
                    <a:lumMod val="50000"/>
                    <a:lumOff val="50000"/>
                  </a:schemeClr>
                </a:solidFill>
                <a:cs typeface="+mn-ea"/>
                <a:sym typeface="+mn-lt"/>
              </a:rPr>
              <a:t>ADD RELATED TITLE WORDS</a:t>
            </a:r>
            <a:endParaRPr lang="zh-CN" altLang="en-US" sz="900" dirty="0">
              <a:solidFill>
                <a:schemeClr val="tx1">
                  <a:lumMod val="50000"/>
                  <a:lumOff val="50000"/>
                </a:schemeClr>
              </a:solidFill>
              <a:cs typeface="+mn-ea"/>
              <a:sym typeface="+mn-lt"/>
            </a:endParaRPr>
          </a:p>
        </p:txBody>
      </p:sp>
    </p:spTree>
  </p:cSld>
  <p:clrMapOvr>
    <a:masterClrMapping/>
  </p:clrMapOvr>
  <p:transition spd="med" advClick="0" advTm="0">
    <p:rand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New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529825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9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5468689"/>
      </p:ext>
    </p:extLst>
  </p:cSld>
  <p:clrMapOvr>
    <a:masterClrMapping/>
  </p:clrMapOvr>
  <mc:AlternateContent xmlns:mc="http://schemas.openxmlformats.org/markup-compatibility/2006" xmlns:p14="http://schemas.microsoft.com/office/powerpoint/2010/main">
    <mc:Choice Requires="p14">
      <p:transition p14:dur="10" advClick="0" advTm="4956"/>
    </mc:Choice>
    <mc:Fallback xmlns="">
      <p:transition advClick="0" advTm="4956"/>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406183"/>
      </p:ext>
    </p:extLst>
  </p:cSld>
  <p:clrMapOvr>
    <a:masterClrMapping/>
  </p:clrMapOvr>
  <mc:AlternateContent xmlns:mc="http://schemas.openxmlformats.org/markup-compatibility/2006" xmlns:p14="http://schemas.microsoft.com/office/powerpoint/2010/main">
    <mc:Choice Requires="p14">
      <p:transition spd="slow" p14:dur="1750" advClick="0" advTm="2000">
        <p14:gallery dir="l"/>
      </p:transition>
    </mc:Choice>
    <mc:Fallback xmlns="">
      <p:transition spd="slow" advClick="0" advTm="2000">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8720988"/>
      </p:ext>
    </p:extLst>
  </p:cSld>
  <p:clrMapOvr>
    <a:masterClrMapping/>
  </p:clrMapOvr>
  <p:transition advClick="0">
    <p:pull/>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929"/>
            <a:ext cx="7886700" cy="994479"/>
          </a:xfrm>
        </p:spPr>
        <p:txBody>
          <a:bodyPr/>
          <a:lstStyle/>
          <a:p>
            <a:r>
              <a:rPr lang="zh-CN" altLang="en-US"/>
              <a:t>单击此处编辑母版标题样式</a:t>
            </a:r>
          </a:p>
        </p:txBody>
      </p:sp>
      <p:sp>
        <p:nvSpPr>
          <p:cNvPr id="3" name="日期占位符 2"/>
          <p:cNvSpPr>
            <a:spLocks noGrp="1"/>
          </p:cNvSpPr>
          <p:nvPr>
            <p:ph type="dt" sz="half" idx="10"/>
          </p:nvPr>
        </p:nvSpPr>
        <p:spPr>
          <a:xfrm>
            <a:off x="628650" y="4768735"/>
            <a:ext cx="2057400" cy="273928"/>
          </a:xfrm>
        </p:spPr>
        <p:txBody>
          <a:bodyPr/>
          <a:lstStyle>
            <a:lvl1pPr>
              <a:defRPr/>
            </a:lvl1pPr>
          </a:lstStyle>
          <a:p>
            <a:fld id="{1F931BFC-FA3C-44C9-BDF3-A1EA94A517F2}" type="datetime1">
              <a:rPr lang="zh-CN" altLang="en-US"/>
              <a:pPr/>
              <a:t>2017/7/13 Thursday</a:t>
            </a:fld>
            <a:endParaRPr lang="zh-CN" altLang="en-US" sz="1400" dirty="0">
              <a:solidFill>
                <a:schemeClr val="tx1"/>
              </a:solidFill>
            </a:endParaRPr>
          </a:p>
        </p:txBody>
      </p:sp>
      <p:sp>
        <p:nvSpPr>
          <p:cNvPr id="4" name="页脚占位符 3"/>
          <p:cNvSpPr>
            <a:spLocks noGrp="1"/>
          </p:cNvSpPr>
          <p:nvPr>
            <p:ph type="ftr" sz="quarter" idx="11"/>
          </p:nvPr>
        </p:nvSpPr>
        <p:spPr>
          <a:xfrm>
            <a:off x="3028950" y="4768735"/>
            <a:ext cx="3086100" cy="273928"/>
          </a:xfrm>
        </p:spPr>
        <p:txBody>
          <a:bodyPr/>
          <a:lstStyle>
            <a:lvl1pPr>
              <a:defRPr/>
            </a:lvl1pPr>
          </a:lstStyle>
          <a:p>
            <a:endParaRPr lang="zh-CN" altLang="zh-CN"/>
          </a:p>
        </p:txBody>
      </p:sp>
      <p:sp>
        <p:nvSpPr>
          <p:cNvPr id="5" name="灯片编号占位符 4"/>
          <p:cNvSpPr>
            <a:spLocks noGrp="1"/>
          </p:cNvSpPr>
          <p:nvPr>
            <p:ph type="sldNum" sz="quarter" idx="12"/>
          </p:nvPr>
        </p:nvSpPr>
        <p:spPr>
          <a:xfrm>
            <a:off x="6457950" y="4768735"/>
            <a:ext cx="2057400" cy="273928"/>
          </a:xfrm>
        </p:spPr>
        <p:txBody>
          <a:bodyPr/>
          <a:lstStyle>
            <a:lvl1pPr>
              <a:defRPr/>
            </a:lvl1pPr>
          </a:lstStyle>
          <a:p>
            <a:fld id="{2E9294EB-43AD-4253-9111-B513B7CCDA25}" type="slidenum">
              <a:rPr lang="zh-CN" altLang="en-US"/>
              <a:pPr/>
              <a:t>‹#›</a:t>
            </a:fld>
            <a:endParaRPr lang="zh-CN" altLang="en-US" sz="1400" dirty="0">
              <a:solidFill>
                <a:schemeClr val="tx1"/>
              </a:solidFill>
            </a:endParaRPr>
          </a:p>
        </p:txBody>
      </p:sp>
    </p:spTree>
    <p:extLst>
      <p:ext uri="{BB962C8B-B14F-4D97-AF65-F5344CB8AC3E}">
        <p14:creationId xmlns:p14="http://schemas.microsoft.com/office/powerpoint/2010/main" val="156825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6196"/>
            <a:ext cx="7772400" cy="102187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708"/>
            <a:ext cx="7772400" cy="112548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9378248-A63A-4CC1-A050-FA7A832C65BD}" type="datetimeFigureOut">
              <a:rPr lang="zh-CN" altLang="en-US" smtClean="0"/>
              <a:t>2017/7/13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B4BFE3-3554-44DF-AACC-08A711377ADC}" type="slidenum">
              <a:rPr lang="zh-CN" altLang="en-US" smtClean="0"/>
              <a:t>‹#›</a:t>
            </a:fld>
            <a:endParaRPr lang="zh-CN" altLang="en-US"/>
          </a:p>
        </p:txBody>
      </p:sp>
    </p:spTree>
  </p:cSld>
  <p:clrMapOvr>
    <a:masterClrMapping/>
  </p:clrMapOvr>
  <p:transition spd="med" advClick="0" advTm="0">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521"/>
            <a:ext cx="4038600" cy="3395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521"/>
            <a:ext cx="4038600" cy="3395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9378248-A63A-4CC1-A050-FA7A832C65BD}" type="datetimeFigureOut">
              <a:rPr lang="zh-CN" altLang="en-US" smtClean="0"/>
              <a:t>2017/7/13 Thursday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0B4BFE3-3554-44DF-AACC-08A711377ADC}" type="slidenum">
              <a:rPr lang="zh-CN" altLang="en-US" smtClean="0"/>
              <a:t>‹#›</a:t>
            </a:fld>
            <a:endParaRPr lang="zh-CN" altLang="en-US"/>
          </a:p>
        </p:txBody>
      </p:sp>
    </p:spTree>
  </p:cSld>
  <p:clrMapOvr>
    <a:masterClrMapping/>
  </p:clrMapOvr>
  <p:transition spd="med" advClick="0" advTm="0">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690"/>
            <a:ext cx="4040188"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660"/>
            <a:ext cx="4040188"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690"/>
            <a:ext cx="4041775"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660"/>
            <a:ext cx="4041775"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9378248-A63A-4CC1-A050-FA7A832C65BD}" type="datetimeFigureOut">
              <a:rPr lang="zh-CN" altLang="en-US" smtClean="0"/>
              <a:t>2017/7/13 Thursday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0B4BFE3-3554-44DF-AACC-08A711377ADC}" type="slidenum">
              <a:rPr lang="zh-CN" altLang="en-US" smtClean="0"/>
              <a:t>‹#›</a:t>
            </a:fld>
            <a:endParaRPr lang="zh-CN" altLang="en-US"/>
          </a:p>
        </p:txBody>
      </p:sp>
    </p:spTree>
  </p:cSld>
  <p:clrMapOvr>
    <a:masterClrMapping/>
  </p:clrMapOvr>
  <p:transition spd="med" advClick="0" advTm="0">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9378248-A63A-4CC1-A050-FA7A832C65BD}" type="datetimeFigureOut">
              <a:rPr lang="zh-CN" altLang="en-US" smtClean="0"/>
              <a:t>2017/7/13 Thursday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0B4BFE3-3554-44DF-AACC-08A711377ADC}" type="slidenum">
              <a:rPr lang="zh-CN" altLang="en-US" smtClean="0"/>
              <a:t>‹#›</a:t>
            </a:fld>
            <a:endParaRPr lang="zh-CN" altLang="en-US"/>
          </a:p>
        </p:txBody>
      </p:sp>
    </p:spTree>
  </p:cSld>
  <p:clrMapOvr>
    <a:masterClrMapping/>
  </p:clrMapOvr>
  <p:transition spd="med" advClick="0" advTm="0">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9378248-A63A-4CC1-A050-FA7A832C65BD}" type="datetimeFigureOut">
              <a:rPr lang="zh-CN" altLang="en-US" smtClean="0"/>
              <a:t>2017/7/13 Thursday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0B4BFE3-3554-44DF-AACC-08A711377ADC}" type="slidenum">
              <a:rPr lang="zh-CN" altLang="en-US" smtClean="0"/>
              <a:t>‹#›</a:t>
            </a:fld>
            <a:endParaRPr lang="zh-CN" altLang="en-US"/>
          </a:p>
        </p:txBody>
      </p:sp>
    </p:spTree>
  </p:cSld>
  <p:clrMapOvr>
    <a:masterClrMapping/>
  </p:clrMapOvr>
  <p:transition spd="med" advClick="0" advTm="0">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02115E-07FC-47AE-8678-8B681C689199}" type="datetimeFigureOut">
              <a:rPr lang="zh-CN" altLang="en-US" smtClean="0"/>
              <a:pPr/>
              <a:t>2017/7/13 Thursday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pPr/>
              <a:t>‹#›</a:t>
            </a:fld>
            <a:endParaRPr lang="zh-CN" altLang="en-US"/>
          </a:p>
        </p:txBody>
      </p:sp>
      <p:sp>
        <p:nvSpPr>
          <p:cNvPr id="5" name="矩形 4"/>
          <p:cNvSpPr/>
          <p:nvPr userDrawn="1"/>
        </p:nvSpPr>
        <p:spPr>
          <a:xfrm>
            <a:off x="0" y="232284"/>
            <a:ext cx="395569"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6" name="文本框 37"/>
          <p:cNvSpPr txBox="1"/>
          <p:nvPr userDrawn="1"/>
        </p:nvSpPr>
        <p:spPr>
          <a:xfrm>
            <a:off x="467576" y="232284"/>
            <a:ext cx="1836172" cy="315475"/>
          </a:xfrm>
          <a:prstGeom prst="rect">
            <a:avLst/>
          </a:prstGeom>
          <a:noFill/>
        </p:spPr>
        <p:txBody>
          <a:bodyPr wrap="square" lIns="68584" tIns="34292" rIns="68584" bIns="34292" rtlCol="0">
            <a:spAutoFit/>
          </a:bodyPr>
          <a:lstStyle/>
          <a:p>
            <a:pPr lvl="0" algn="dist"/>
            <a:r>
              <a:rPr lang="zh-CN" altLang="zh-CN" sz="1600" dirty="0">
                <a:solidFill>
                  <a:schemeClr val="accent1"/>
                </a:solidFill>
                <a:latin typeface="微软雅黑" pitchFamily="34" charset="-122"/>
                <a:ea typeface="微软雅黑" pitchFamily="34" charset="-122"/>
              </a:rPr>
              <a:t>年度工作概述</a:t>
            </a:r>
          </a:p>
        </p:txBody>
      </p:sp>
      <p:sp>
        <p:nvSpPr>
          <p:cNvPr id="7" name="文本框 38"/>
          <p:cNvSpPr txBox="1"/>
          <p:nvPr userDrawn="1"/>
        </p:nvSpPr>
        <p:spPr>
          <a:xfrm>
            <a:off x="431540" y="556320"/>
            <a:ext cx="2039271" cy="207753"/>
          </a:xfrm>
          <a:prstGeom prst="rect">
            <a:avLst/>
          </a:prstGeom>
          <a:noFill/>
        </p:spPr>
        <p:txBody>
          <a:bodyPr wrap="square" lIns="68584" tIns="34292" rIns="68584" bIns="34292" rtlCol="0">
            <a:spAutoFit/>
          </a:bodyPr>
          <a:lstStyle/>
          <a:p>
            <a:pPr algn="dist" defTabSz="685795"/>
            <a:r>
              <a:rPr lang="en-US" altLang="zh-CN" sz="900" dirty="0">
                <a:solidFill>
                  <a:schemeClr val="tx1">
                    <a:lumMod val="50000"/>
                    <a:lumOff val="50000"/>
                  </a:schemeClr>
                </a:solidFill>
                <a:cs typeface="+mn-ea"/>
                <a:sym typeface="+mn-lt"/>
              </a:rPr>
              <a:t>ADD RELATED TITLE WORDS</a:t>
            </a:r>
            <a:endParaRPr lang="zh-CN" altLang="en-US" sz="900" dirty="0">
              <a:solidFill>
                <a:schemeClr val="tx1">
                  <a:lumMod val="50000"/>
                  <a:lumOff val="50000"/>
                </a:schemeClr>
              </a:solidFill>
              <a:cs typeface="+mn-ea"/>
              <a:sym typeface="+mn-lt"/>
            </a:endParaRPr>
          </a:p>
        </p:txBody>
      </p:sp>
    </p:spTree>
  </p:cSld>
  <p:clrMapOvr>
    <a:masterClrMapping/>
  </p:clrMapOvr>
  <p:transition spd="med" advClick="0" advTm="0">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02115E-07FC-47AE-8678-8B681C689199}" type="datetimeFigureOut">
              <a:rPr lang="zh-CN" altLang="en-US" smtClean="0"/>
              <a:pPr/>
              <a:t>2017/7/13 Thursday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pPr/>
              <a:t>‹#›</a:t>
            </a:fld>
            <a:endParaRPr lang="zh-CN" altLang="en-US"/>
          </a:p>
        </p:txBody>
      </p:sp>
      <p:sp>
        <p:nvSpPr>
          <p:cNvPr id="5" name="矩形 4"/>
          <p:cNvSpPr/>
          <p:nvPr userDrawn="1"/>
        </p:nvSpPr>
        <p:spPr>
          <a:xfrm>
            <a:off x="0" y="232284"/>
            <a:ext cx="395570"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6" name="文本框 37"/>
          <p:cNvSpPr txBox="1"/>
          <p:nvPr userDrawn="1"/>
        </p:nvSpPr>
        <p:spPr>
          <a:xfrm>
            <a:off x="467576" y="232284"/>
            <a:ext cx="1836172" cy="315475"/>
          </a:xfrm>
          <a:prstGeom prst="rect">
            <a:avLst/>
          </a:prstGeom>
          <a:noFill/>
        </p:spPr>
        <p:txBody>
          <a:bodyPr wrap="square" lIns="68584" tIns="34292" rIns="68584" bIns="34292" rtlCol="0">
            <a:spAutoFit/>
          </a:bodyPr>
          <a:lstStyle/>
          <a:p>
            <a:pPr lvl="0" algn="dist"/>
            <a:r>
              <a:rPr lang="zh-CN" altLang="zh-CN" sz="1600" b="0" kern="1200" dirty="0">
                <a:solidFill>
                  <a:schemeClr val="accent1"/>
                </a:solidFill>
                <a:latin typeface="微软雅黑" pitchFamily="34" charset="-122"/>
                <a:ea typeface="微软雅黑" pitchFamily="34" charset="-122"/>
                <a:cs typeface="+mn-cs"/>
              </a:rPr>
              <a:t>工作完成情况</a:t>
            </a:r>
          </a:p>
        </p:txBody>
      </p:sp>
      <p:sp>
        <p:nvSpPr>
          <p:cNvPr id="7" name="文本框 38"/>
          <p:cNvSpPr txBox="1"/>
          <p:nvPr userDrawn="1"/>
        </p:nvSpPr>
        <p:spPr>
          <a:xfrm>
            <a:off x="431540" y="556320"/>
            <a:ext cx="2039271" cy="207753"/>
          </a:xfrm>
          <a:prstGeom prst="rect">
            <a:avLst/>
          </a:prstGeom>
          <a:noFill/>
        </p:spPr>
        <p:txBody>
          <a:bodyPr wrap="square" lIns="68584" tIns="34292" rIns="68584" bIns="34292" rtlCol="0">
            <a:spAutoFit/>
          </a:bodyPr>
          <a:lstStyle/>
          <a:p>
            <a:pPr algn="dist" defTabSz="685795"/>
            <a:r>
              <a:rPr lang="en-US" altLang="zh-CN" sz="900" dirty="0">
                <a:solidFill>
                  <a:schemeClr val="tx1">
                    <a:lumMod val="50000"/>
                    <a:lumOff val="50000"/>
                  </a:schemeClr>
                </a:solidFill>
                <a:cs typeface="+mn-ea"/>
                <a:sym typeface="+mn-lt"/>
              </a:rPr>
              <a:t>ADD RELATED TITLE WORDS</a:t>
            </a:r>
            <a:endParaRPr lang="zh-CN" altLang="en-US" sz="900" dirty="0">
              <a:solidFill>
                <a:schemeClr val="tx1">
                  <a:lumMod val="50000"/>
                  <a:lumOff val="50000"/>
                </a:schemeClr>
              </a:solidFill>
              <a:cs typeface="+mn-ea"/>
              <a:sym typeface="+mn-lt"/>
            </a:endParaRPr>
          </a:p>
        </p:txBody>
      </p:sp>
    </p:spTree>
  </p:cSld>
  <p:clrMapOvr>
    <a:masterClrMapping/>
  </p:clrMapOvr>
  <p:transition spd="med" advClick="0" advTm="0">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6042"/>
            <a:ext cx="8229600" cy="857515"/>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521"/>
            <a:ext cx="8229600" cy="339552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8735"/>
            <a:ext cx="2133600" cy="273928"/>
          </a:xfrm>
          <a:prstGeom prst="rect">
            <a:avLst/>
          </a:prstGeom>
        </p:spPr>
        <p:txBody>
          <a:bodyPr vert="horz" lIns="91440" tIns="45720" rIns="91440" bIns="45720" rtlCol="0" anchor="ctr"/>
          <a:lstStyle>
            <a:lvl1pPr algn="l">
              <a:defRPr sz="1200">
                <a:solidFill>
                  <a:schemeClr val="tx1">
                    <a:tint val="75000"/>
                  </a:schemeClr>
                </a:solidFill>
              </a:defRPr>
            </a:lvl1pPr>
          </a:lstStyle>
          <a:p>
            <a:fld id="{F9378248-A63A-4CC1-A050-FA7A832C65BD}" type="datetimeFigureOut">
              <a:rPr lang="zh-CN" altLang="en-US" smtClean="0"/>
              <a:t>2017/7/13 Thursday</a:t>
            </a:fld>
            <a:endParaRPr lang="zh-CN" altLang="en-US"/>
          </a:p>
        </p:txBody>
      </p:sp>
      <p:sp>
        <p:nvSpPr>
          <p:cNvPr id="5" name="页脚占位符 4"/>
          <p:cNvSpPr>
            <a:spLocks noGrp="1"/>
          </p:cNvSpPr>
          <p:nvPr>
            <p:ph type="ftr" sz="quarter" idx="3"/>
          </p:nvPr>
        </p:nvSpPr>
        <p:spPr>
          <a:xfrm>
            <a:off x="3124200" y="4768735"/>
            <a:ext cx="2895600" cy="27392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8735"/>
            <a:ext cx="2133600" cy="273928"/>
          </a:xfrm>
          <a:prstGeom prst="rect">
            <a:avLst/>
          </a:prstGeom>
        </p:spPr>
        <p:txBody>
          <a:bodyPr vert="horz" lIns="91440" tIns="45720" rIns="91440" bIns="45720" rtlCol="0" anchor="ctr"/>
          <a:lstStyle>
            <a:lvl1pPr algn="r">
              <a:defRPr sz="1200">
                <a:solidFill>
                  <a:schemeClr val="tx1">
                    <a:tint val="75000"/>
                  </a:schemeClr>
                </a:solidFill>
              </a:defRPr>
            </a:lvl1pPr>
          </a:lstStyle>
          <a:p>
            <a:fld id="{50B4BFE3-3554-44DF-AACC-08A711377AD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7" r:id="rId8"/>
    <p:sldLayoutId id="2147483668" r:id="rId9"/>
    <p:sldLayoutId id="2147483669" r:id="rId10"/>
    <p:sldLayoutId id="2147483670" r:id="rId11"/>
    <p:sldLayoutId id="2147483656" r:id="rId12"/>
    <p:sldLayoutId id="2147483657" r:id="rId13"/>
    <p:sldLayoutId id="2147483658" r:id="rId14"/>
    <p:sldLayoutId id="2147483659" r:id="rId15"/>
    <p:sldLayoutId id="2147483660" r:id="rId16"/>
    <p:sldLayoutId id="2147483661" r:id="rId17"/>
    <p:sldLayoutId id="2147483662" r:id="rId18"/>
    <p:sldLayoutId id="2147483663" r:id="rId19"/>
    <p:sldLayoutId id="2147483664" r:id="rId20"/>
    <p:sldLayoutId id="2147483665" r:id="rId21"/>
    <p:sldLayoutId id="2147483671" r:id="rId22"/>
    <p:sldLayoutId id="2147483672" r:id="rId23"/>
    <p:sldLayoutId id="2147483673" r:id="rId24"/>
    <p:sldLayoutId id="2147483674" r:id="rId25"/>
    <p:sldLayoutId id="2147483675" r:id="rId26"/>
  </p:sldLayoutIdLst>
  <p:transition spd="med" advClick="0" advTm="0">
    <p:random/>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www.rapidesign.cn/"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descr="C:\Users\Administrator\Desktop\0dc83604b3c9895e05e98c341ebe7a21.png">
            <a:extLst>
              <a:ext uri="{FF2B5EF4-FFF2-40B4-BE49-F238E27FC236}">
                <a16:creationId xmlns:a16="http://schemas.microsoft.com/office/drawing/2014/main" id="{6F26D61C-80BD-4008-889F-8DD0B2BE7E6C}"/>
              </a:ext>
            </a:extLst>
          </p:cNvPr>
          <p:cNvPicPr>
            <a:picLocks noChangeAspect="1" noChangeArrowheads="1"/>
          </p:cNvPicPr>
          <p:nvPr/>
        </p:nvPicPr>
        <p:blipFill>
          <a:blip r:embed="rId4" cstate="print"/>
          <a:srcRect/>
          <a:stretch>
            <a:fillRect/>
          </a:stretch>
        </p:blipFill>
        <p:spPr bwMode="auto">
          <a:xfrm flipH="1">
            <a:off x="1475656" y="1168388"/>
            <a:ext cx="5184576" cy="3053944"/>
          </a:xfrm>
          <a:prstGeom prst="rect">
            <a:avLst/>
          </a:prstGeom>
          <a:noFill/>
        </p:spPr>
      </p:pic>
      <p:pic>
        <p:nvPicPr>
          <p:cNvPr id="10" name="爱的纪念 souvenirs d'enfance">
            <a:hlinkClick r:id="" action="ppaction://media"/>
            <a:extLst>
              <a:ext uri="{FF2B5EF4-FFF2-40B4-BE49-F238E27FC236}">
                <a16:creationId xmlns:a16="http://schemas.microsoft.com/office/drawing/2014/main" id="{C8B0015E-6B5F-4AD2-B4B1-97FF774B66C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09600" y="952364"/>
            <a:ext cx="609600" cy="609600"/>
          </a:xfrm>
          <a:prstGeom prst="rect">
            <a:avLst/>
          </a:prstGeom>
        </p:spPr>
      </p:pic>
      <p:sp>
        <p:nvSpPr>
          <p:cNvPr id="15" name="TextBox 10">
            <a:extLst>
              <a:ext uri="{FF2B5EF4-FFF2-40B4-BE49-F238E27FC236}">
                <a16:creationId xmlns:a16="http://schemas.microsoft.com/office/drawing/2014/main" id="{9352C2D5-2CA1-4D68-9132-DA8617795776}"/>
              </a:ext>
            </a:extLst>
          </p:cNvPr>
          <p:cNvSpPr txBox="1"/>
          <p:nvPr/>
        </p:nvSpPr>
        <p:spPr>
          <a:xfrm>
            <a:off x="3856817" y="1852464"/>
            <a:ext cx="4373651" cy="500147"/>
          </a:xfrm>
          <a:prstGeom prst="rect">
            <a:avLst/>
          </a:prstGeom>
          <a:noFill/>
        </p:spPr>
        <p:txBody>
          <a:bodyPr wrap="none" lIns="68589" tIns="34295" rIns="68589" bIns="34295" rtlCol="0">
            <a:spAutoFit/>
          </a:bodyPr>
          <a:lstStyle/>
          <a:p>
            <a:r>
              <a:rPr lang="zh-CN" altLang="en-US" sz="2800" dirty="0">
                <a:solidFill>
                  <a:schemeClr val="accent3"/>
                </a:solidFill>
                <a:latin typeface="微软雅黑" pitchFamily="34" charset="-122"/>
                <a:ea typeface="微软雅黑" pitchFamily="34" charset="-122"/>
              </a:rPr>
              <a:t>简约线条总结计划</a:t>
            </a:r>
            <a:r>
              <a:rPr lang="en-US" altLang="zh-CN" sz="2800" dirty="0">
                <a:solidFill>
                  <a:schemeClr val="accent3"/>
                </a:solidFill>
                <a:latin typeface="微软雅黑" pitchFamily="34" charset="-122"/>
                <a:ea typeface="微软雅黑" pitchFamily="34" charset="-122"/>
              </a:rPr>
              <a:t>PPT</a:t>
            </a:r>
            <a:r>
              <a:rPr lang="zh-CN" altLang="en-US" sz="2800" dirty="0">
                <a:solidFill>
                  <a:schemeClr val="accent3"/>
                </a:solidFill>
                <a:latin typeface="微软雅黑" pitchFamily="34" charset="-122"/>
                <a:ea typeface="微软雅黑" pitchFamily="34" charset="-122"/>
              </a:rPr>
              <a:t>模板</a:t>
            </a:r>
          </a:p>
        </p:txBody>
      </p:sp>
      <p:sp>
        <p:nvSpPr>
          <p:cNvPr id="17" name="矩形 16">
            <a:extLst>
              <a:ext uri="{FF2B5EF4-FFF2-40B4-BE49-F238E27FC236}">
                <a16:creationId xmlns:a16="http://schemas.microsoft.com/office/drawing/2014/main" id="{E9A4A224-539A-4EA7-A5A7-5392B92AC229}"/>
              </a:ext>
            </a:extLst>
          </p:cNvPr>
          <p:cNvSpPr/>
          <p:nvPr/>
        </p:nvSpPr>
        <p:spPr>
          <a:xfrm>
            <a:off x="5292080" y="2729722"/>
            <a:ext cx="2938388" cy="25248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r"/>
            <a:r>
              <a:rPr lang="zh-CN" altLang="en-US" sz="1200" dirty="0" smtClean="0">
                <a:solidFill>
                  <a:schemeClr val="tx1">
                    <a:lumMod val="65000"/>
                    <a:lumOff val="35000"/>
                  </a:schemeClr>
                </a:solidFill>
                <a:latin typeface="微软雅黑" pitchFamily="34" charset="-122"/>
                <a:ea typeface="微软雅黑" pitchFamily="34" charset="-122"/>
              </a:rPr>
              <a:t>汇报人：千库网      时间：</a:t>
            </a:r>
            <a:r>
              <a:rPr lang="en-US" altLang="zh-CN" sz="1200" dirty="0" smtClean="0">
                <a:solidFill>
                  <a:schemeClr val="tx1">
                    <a:lumMod val="65000"/>
                    <a:lumOff val="35000"/>
                  </a:schemeClr>
                </a:solidFill>
                <a:latin typeface="微软雅黑" pitchFamily="34" charset="-122"/>
                <a:ea typeface="微软雅黑" pitchFamily="34" charset="-122"/>
              </a:rPr>
              <a:t>XX</a:t>
            </a:r>
            <a:r>
              <a:rPr lang="zh-CN" altLang="en-US" sz="1200" dirty="0" smtClean="0">
                <a:solidFill>
                  <a:schemeClr val="tx1">
                    <a:lumMod val="65000"/>
                    <a:lumOff val="35000"/>
                  </a:schemeClr>
                </a:solidFill>
                <a:latin typeface="微软雅黑" pitchFamily="34" charset="-122"/>
                <a:ea typeface="微软雅黑" pitchFamily="34" charset="-122"/>
              </a:rPr>
              <a:t>年</a:t>
            </a:r>
            <a:r>
              <a:rPr lang="en-US" altLang="zh-CN" sz="1200" dirty="0" smtClean="0">
                <a:solidFill>
                  <a:schemeClr val="tx1">
                    <a:lumMod val="65000"/>
                    <a:lumOff val="35000"/>
                  </a:schemeClr>
                </a:solidFill>
                <a:latin typeface="微软雅黑" pitchFamily="34" charset="-122"/>
                <a:ea typeface="微软雅黑" pitchFamily="34" charset="-122"/>
              </a:rPr>
              <a:t>XX</a:t>
            </a:r>
            <a:r>
              <a:rPr lang="zh-CN" altLang="en-US" sz="1200" dirty="0" smtClean="0">
                <a:solidFill>
                  <a:schemeClr val="tx1">
                    <a:lumMod val="65000"/>
                    <a:lumOff val="35000"/>
                  </a:schemeClr>
                </a:solidFill>
                <a:latin typeface="微软雅黑" pitchFamily="34" charset="-122"/>
                <a:ea typeface="微软雅黑" pitchFamily="34" charset="-122"/>
              </a:rPr>
              <a:t>月</a:t>
            </a:r>
            <a:endParaRPr lang="en-US" altLang="zh-CN" sz="1200"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546952908"/>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0"/>
                                        </p:tgtEl>
                                      </p:cBhvr>
                                    </p:cmd>
                                  </p:childTnLst>
                                </p:cTn>
                              </p:par>
                            </p:childTnLst>
                          </p:cTn>
                        </p:par>
                        <p:par>
                          <p:cTn id="7" fill="hold">
                            <p:stCondLst>
                              <p:cond delay="0"/>
                            </p:stCondLst>
                            <p:childTnLst>
                              <p:par>
                                <p:cTn id="8" presetID="2" presetClass="entr" presetSubtype="2" fill="hold" nodeType="after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500" fill="hold"/>
                                        <p:tgtEl>
                                          <p:spTgt spid="9"/>
                                        </p:tgtEl>
                                        <p:attrNameLst>
                                          <p:attrName>ppt_x</p:attrName>
                                        </p:attrNameLst>
                                      </p:cBhvr>
                                      <p:tavLst>
                                        <p:tav tm="0">
                                          <p:val>
                                            <p:strVal val="1+#ppt_w/2"/>
                                          </p:val>
                                        </p:tav>
                                        <p:tav tm="100000">
                                          <p:val>
                                            <p:strVal val="#ppt_x"/>
                                          </p:val>
                                        </p:tav>
                                      </p:tavLst>
                                    </p:anim>
                                    <p:anim calcmode="lin" valueType="num">
                                      <p:cBhvr additive="base">
                                        <p:cTn id="11" dur="500" fill="hold"/>
                                        <p:tgtEl>
                                          <p:spTgt spid="9"/>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53" presetClass="entr" presetSubtype="16" fill="hold" grpId="0" nodeType="afterEffect">
                                  <p:stCondLst>
                                    <p:cond delay="0"/>
                                  </p:stCondLst>
                                  <p:iterate type="wd">
                                    <p:tmPct val="10000"/>
                                  </p:iterate>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childTnLst>
                          </p:cTn>
                        </p:par>
                        <p:par>
                          <p:cTn id="18" fill="hold">
                            <p:stCondLst>
                              <p:cond delay="1250"/>
                            </p:stCondLst>
                            <p:childTnLst>
                              <p:par>
                                <p:cTn id="19" presetID="12" presetClass="entr" presetSubtype="8"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p:tgtEl>
                                          <p:spTgt spid="17"/>
                                        </p:tgtEl>
                                        <p:attrNameLst>
                                          <p:attrName>ppt_x</p:attrName>
                                        </p:attrNameLst>
                                      </p:cBhvr>
                                      <p:tavLst>
                                        <p:tav tm="0">
                                          <p:val>
                                            <p:strVal val="#ppt_x-#ppt_w*1.125000"/>
                                          </p:val>
                                        </p:tav>
                                        <p:tav tm="100000">
                                          <p:val>
                                            <p:strVal val="#ppt_x"/>
                                          </p:val>
                                        </p:tav>
                                      </p:tavLst>
                                    </p:anim>
                                    <p:animEffect transition="in" filter="wipe(right)">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25">
                <p:cTn id="23" repeatCount="indefinite" fill="hold" display="0">
                  <p:stCondLst>
                    <p:cond delay="indefinite"/>
                  </p:stCondLst>
                  <p:endCondLst>
                    <p:cond evt="onStopAudio" delay="0">
                      <p:tgtEl>
                        <p:sldTgt/>
                      </p:tgtEl>
                    </p:cond>
                  </p:endCondLst>
                </p:cTn>
                <p:tgtEl>
                  <p:spTgt spid="10"/>
                </p:tgtEl>
              </p:cMediaNode>
            </p:audio>
          </p:childTnLst>
        </p:cTn>
      </p:par>
    </p:tnLst>
    <p:bldLst>
      <p:bldP spid="15" grpId="0"/>
      <p:bldP spid="1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183132" y="1962156"/>
            <a:ext cx="2651138" cy="2621547"/>
            <a:chOff x="4228793" y="2993568"/>
            <a:chExt cx="3534238" cy="3494317"/>
          </a:xfrm>
        </p:grpSpPr>
        <p:sp>
          <p:nvSpPr>
            <p:cNvPr id="23" name="椭圆 22"/>
            <p:cNvSpPr/>
            <p:nvPr/>
          </p:nvSpPr>
          <p:spPr>
            <a:xfrm>
              <a:off x="4228793" y="2993568"/>
              <a:ext cx="3534238" cy="3494317"/>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8"/>
            <p:cNvSpPr txBox="1"/>
            <p:nvPr/>
          </p:nvSpPr>
          <p:spPr>
            <a:xfrm>
              <a:off x="4880371" y="4403874"/>
              <a:ext cx="2207863" cy="603056"/>
            </a:xfrm>
            <a:prstGeom prst="rect">
              <a:avLst/>
            </a:prstGeom>
            <a:noFill/>
            <a:ln>
              <a:noFill/>
            </a:ln>
          </p:spPr>
          <p:txBody>
            <a:bodyPr wrap="square" rtlCol="0">
              <a:spAutoFit/>
            </a:bodyPr>
            <a:lstStyle/>
            <a:p>
              <a:pPr algn="just">
                <a:lnSpc>
                  <a:spcPct val="130000"/>
                </a:lnSpc>
                <a:buClr>
                  <a:srgbClr val="5ADAB0"/>
                </a:buClr>
                <a:buSzPct val="50000"/>
                <a:defRPr/>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请在此处输入您的文本，或者复制您的文字粘贴到此处</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cxnSp>
        <p:nvCxnSpPr>
          <p:cNvPr id="25" name="直接连接符 24"/>
          <p:cNvCxnSpPr>
            <a:endCxn id="23" idx="2"/>
          </p:cNvCxnSpPr>
          <p:nvPr/>
        </p:nvCxnSpPr>
        <p:spPr>
          <a:xfrm>
            <a:off x="1844651" y="3272929"/>
            <a:ext cx="1338483" cy="1"/>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6" name="文本框 22"/>
          <p:cNvSpPr txBox="1"/>
          <p:nvPr/>
        </p:nvSpPr>
        <p:spPr>
          <a:xfrm>
            <a:off x="6012160" y="1708448"/>
            <a:ext cx="1908212" cy="411789"/>
          </a:xfrm>
          <a:prstGeom prst="rect">
            <a:avLst/>
          </a:prstGeom>
          <a:noFill/>
        </p:spPr>
        <p:txBody>
          <a:bodyPr wrap="square" lIns="68589" tIns="34295" rIns="68589" bIns="34295" rtlCol="0">
            <a:spAutoFit/>
          </a:bodyPr>
          <a:lstStyle/>
          <a:p>
            <a:pPr algn="just">
              <a:lnSpc>
                <a:spcPct val="130000"/>
              </a:lnSpc>
              <a:buClr>
                <a:srgbClr val="5ADAB0"/>
              </a:buClr>
              <a:buSzPct val="50000"/>
              <a:defRPr/>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请在此处输入您的文本，或者复制您的文字粘贴到此处</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7" name="文本框 23"/>
          <p:cNvSpPr txBox="1"/>
          <p:nvPr/>
        </p:nvSpPr>
        <p:spPr>
          <a:xfrm>
            <a:off x="6453109" y="2868135"/>
            <a:ext cx="1908212" cy="411789"/>
          </a:xfrm>
          <a:prstGeom prst="rect">
            <a:avLst/>
          </a:prstGeom>
          <a:noFill/>
        </p:spPr>
        <p:txBody>
          <a:bodyPr wrap="square" lIns="68589" tIns="34295" rIns="68589" bIns="34295" rtlCol="0">
            <a:spAutoFit/>
          </a:bodyPr>
          <a:lstStyle/>
          <a:p>
            <a:pPr algn="just">
              <a:lnSpc>
                <a:spcPct val="130000"/>
              </a:lnSpc>
              <a:buClr>
                <a:srgbClr val="5ADAB0"/>
              </a:buClr>
              <a:buSzPct val="50000"/>
              <a:defRPr/>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请在此处输入您的文本，或者复制您的文字粘贴到此处</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8" name="文本框 24"/>
          <p:cNvSpPr txBox="1"/>
          <p:nvPr/>
        </p:nvSpPr>
        <p:spPr>
          <a:xfrm>
            <a:off x="5996274" y="4027822"/>
            <a:ext cx="1908212" cy="411789"/>
          </a:xfrm>
          <a:prstGeom prst="rect">
            <a:avLst/>
          </a:prstGeom>
          <a:noFill/>
        </p:spPr>
        <p:txBody>
          <a:bodyPr wrap="square" lIns="68589" tIns="34295" rIns="68589" bIns="34295" rtlCol="0">
            <a:spAutoFit/>
          </a:bodyPr>
          <a:lstStyle/>
          <a:p>
            <a:pPr algn="just">
              <a:lnSpc>
                <a:spcPct val="130000"/>
              </a:lnSpc>
              <a:buClr>
                <a:srgbClr val="5ADAB0"/>
              </a:buClr>
              <a:buSzPct val="50000"/>
              <a:defRPr/>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请在此处输入您的文本，或者复制您的文字粘贴到此处</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9" name="椭圆 28"/>
          <p:cNvSpPr/>
          <p:nvPr/>
        </p:nvSpPr>
        <p:spPr>
          <a:xfrm>
            <a:off x="5073724" y="2054804"/>
            <a:ext cx="318463" cy="29119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r>
              <a:rPr lang="en-US" altLang="zh-CN" dirty="0"/>
              <a:t>1</a:t>
            </a:r>
            <a:endParaRPr lang="zh-CN" altLang="en-US" dirty="0"/>
          </a:p>
        </p:txBody>
      </p:sp>
      <p:sp>
        <p:nvSpPr>
          <p:cNvPr id="30" name="椭圆 29"/>
          <p:cNvSpPr/>
          <p:nvPr/>
        </p:nvSpPr>
        <p:spPr>
          <a:xfrm>
            <a:off x="5667512" y="3127332"/>
            <a:ext cx="318463" cy="29119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r>
              <a:rPr lang="en-US" altLang="zh-CN" dirty="0"/>
              <a:t>2</a:t>
            </a:r>
            <a:endParaRPr lang="zh-CN" altLang="en-US" dirty="0"/>
          </a:p>
        </p:txBody>
      </p:sp>
      <p:sp>
        <p:nvSpPr>
          <p:cNvPr id="31" name="椭圆 30"/>
          <p:cNvSpPr/>
          <p:nvPr/>
        </p:nvSpPr>
        <p:spPr>
          <a:xfrm>
            <a:off x="5073724" y="4228989"/>
            <a:ext cx="318463" cy="29119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r>
              <a:rPr lang="en-US" altLang="zh-CN" dirty="0"/>
              <a:t>3</a:t>
            </a:r>
            <a:endParaRPr lang="zh-CN" altLang="en-US" dirty="0"/>
          </a:p>
        </p:txBody>
      </p:sp>
      <p:grpSp>
        <p:nvGrpSpPr>
          <p:cNvPr id="32" name="组合 31"/>
          <p:cNvGrpSpPr/>
          <p:nvPr/>
        </p:nvGrpSpPr>
        <p:grpSpPr>
          <a:xfrm>
            <a:off x="683568" y="2731243"/>
            <a:ext cx="1150554" cy="1083368"/>
            <a:chOff x="910653" y="4018703"/>
            <a:chExt cx="1533806" cy="1444045"/>
          </a:xfrm>
        </p:grpSpPr>
        <p:sp>
          <p:nvSpPr>
            <p:cNvPr id="33" name="椭圆 32"/>
            <p:cNvSpPr/>
            <p:nvPr/>
          </p:nvSpPr>
          <p:spPr>
            <a:xfrm>
              <a:off x="927823" y="4018703"/>
              <a:ext cx="1516636" cy="1444045"/>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29"/>
            <p:cNvSpPr txBox="1"/>
            <p:nvPr/>
          </p:nvSpPr>
          <p:spPr>
            <a:xfrm>
              <a:off x="910653" y="4556058"/>
              <a:ext cx="1528359" cy="369218"/>
            </a:xfrm>
            <a:prstGeom prst="rect">
              <a:avLst/>
            </a:prstGeom>
            <a:noFill/>
          </p:spPr>
          <p:txBody>
            <a:bodyPr wrap="none" rtlCol="0">
              <a:spAutoFit/>
            </a:bodyPr>
            <a:lstStyle/>
            <a:p>
              <a:pPr algn="r">
                <a:spcBef>
                  <a:spcPts val="0"/>
                </a:spcBef>
                <a:spcAft>
                  <a:spcPts val="0"/>
                </a:spcAft>
                <a:defRPr/>
              </a:pPr>
              <a:r>
                <a:rPr lang="zh-CN" altLang="en-US" sz="1200" spc="50" dirty="0">
                  <a:ln w="11430"/>
                  <a:solidFill>
                    <a:schemeClr val="tx1">
                      <a:lumMod val="75000"/>
                      <a:lumOff val="25000"/>
                    </a:schemeClr>
                  </a:solidFill>
                  <a:latin typeface="微软雅黑" panose="020B0503020204020204" pitchFamily="34" charset="-122"/>
                  <a:ea typeface="微软雅黑" panose="020B0503020204020204" pitchFamily="34" charset="-122"/>
                </a:rPr>
                <a:t>单击添加标题</a:t>
              </a:r>
              <a:endParaRPr lang="en-US" altLang="zh-CN" sz="1200" spc="50" dirty="0">
                <a:ln w="1143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40" name="椭圆 39"/>
          <p:cNvSpPr/>
          <p:nvPr/>
        </p:nvSpPr>
        <p:spPr>
          <a:xfrm>
            <a:off x="1165495" y="2604859"/>
            <a:ext cx="236805" cy="236837"/>
          </a:xfrm>
          <a:prstGeom prst="ellipse">
            <a:avLst/>
          </a:prstGeom>
          <a:solidFill>
            <a:schemeClr val="dk1">
              <a:alpha val="60000"/>
            </a:schemeClr>
          </a:solidFill>
          <a:ln>
            <a:noFill/>
          </a:ln>
        </p:spPr>
        <p:style>
          <a:lnRef idx="2">
            <a:schemeClr val="dk1">
              <a:shade val="50000"/>
            </a:schemeClr>
          </a:lnRef>
          <a:fillRef idx="1">
            <a:schemeClr val="dk1"/>
          </a:fillRef>
          <a:effectRef idx="0">
            <a:schemeClr val="dk1"/>
          </a:effectRef>
          <a:fontRef idx="minor">
            <a:schemeClr val="lt1"/>
          </a:fontRef>
        </p:style>
        <p:txBody>
          <a:bodyPr lIns="68589" tIns="34295" rIns="68589" bIns="34295" rtlCol="0" anchor="ctr"/>
          <a:lstStyle/>
          <a:p>
            <a:pPr algn="ctr"/>
            <a:endParaRPr lang="zh-CN" altLang="en-US"/>
          </a:p>
        </p:txBody>
      </p:sp>
      <p:sp>
        <p:nvSpPr>
          <p:cNvPr id="41" name="椭圆 40"/>
          <p:cNvSpPr/>
          <p:nvPr/>
        </p:nvSpPr>
        <p:spPr>
          <a:xfrm>
            <a:off x="1160458" y="2597190"/>
            <a:ext cx="236805" cy="236837"/>
          </a:xfrm>
          <a:prstGeom prst="ellipse">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lIns="68589" tIns="34295" rIns="68589" bIns="34295" rtlCol="0" anchor="ctr"/>
          <a:lstStyle/>
          <a:p>
            <a:pPr algn="ctr"/>
            <a:endParaRPr lang="zh-CN" altLang="en-US"/>
          </a:p>
        </p:txBody>
      </p:sp>
    </p:spTree>
    <p:extLst>
      <p:ext uri="{BB962C8B-B14F-4D97-AF65-F5344CB8AC3E}">
        <p14:creationId xmlns:p14="http://schemas.microsoft.com/office/powerpoint/2010/main" val="3612345212"/>
      </p:ext>
    </p:extLst>
  </p:cSld>
  <p:clrMapOvr>
    <a:masterClrMapping/>
  </p:clrMapOvr>
  <mc:AlternateContent xmlns:mc="http://schemas.openxmlformats.org/markup-compatibility/2006" xmlns:p14="http://schemas.microsoft.com/office/powerpoint/2010/main">
    <mc:Choice Requires="p14">
      <p:transition spd="slow" p14:dur="2000" advClick="0">
        <p14:prism isContent="1"/>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500"/>
                                        <p:tgtEl>
                                          <p:spTgt spid="41"/>
                                        </p:tgtEl>
                                      </p:cBhvr>
                                    </p:animEffect>
                                  </p:childTnLst>
                                </p:cTn>
                              </p:par>
                              <p:par>
                                <p:cTn id="15" presetID="1" presetClass="path" presetSubtype="0" repeatCount="indefinite" accel="50000" decel="50000" fill="hold" grpId="0" nodeType="withEffect">
                                  <p:stCondLst>
                                    <p:cond delay="0"/>
                                  </p:stCondLst>
                                  <p:childTnLst>
                                    <p:animMotion origin="layout" path="M -0.00122 0.00339 C 0.03316 0.00339 0.06128 0.05088 0.06128 0.10947 C 0.06128 0.16806 0.03316 0.21554 -0.00122 0.21554 C -0.03594 0.21554 -0.06372 0.16806 -0.06372 0.10947 C -0.06372 0.05088 -0.03594 0.00339 -0.00122 0.00339 Z " pathEditMode="relative" rAng="0" ptsTypes="AAAAA">
                                      <p:cBhvr>
                                        <p:cTn id="16" dur="1000" fill="hold"/>
                                        <p:tgtEl>
                                          <p:spTgt spid="40"/>
                                        </p:tgtEl>
                                        <p:attrNameLst>
                                          <p:attrName>ppt_x</p:attrName>
                                          <p:attrName>ppt_y</p:attrName>
                                        </p:attrNameLst>
                                      </p:cBhvr>
                                      <p:rCtr x="0" y="106"/>
                                    </p:animMotion>
                                  </p:childTnLst>
                                </p:cTn>
                              </p:par>
                              <p:par>
                                <p:cTn id="17" presetID="1" presetClass="path" presetSubtype="0" repeatCount="indefinite" accel="50000" decel="50000" fill="hold" grpId="0" nodeType="withEffect">
                                  <p:stCondLst>
                                    <p:cond delay="0"/>
                                  </p:stCondLst>
                                  <p:childTnLst>
                                    <p:animMotion origin="layout" path="M -0.00065 0.21667 C -0.03502 0.21667 -0.06328 0.16921 -0.06328 0.11065 C -0.06328 0.05208 -0.03502 0.0044 -0.00065 0.0044 C 0.03399 0.0044 0.06185 0.05208 0.06185 0.11065 C 0.06185 0.16921 0.03399 0.21667 -0.00065 0.21667 Z " pathEditMode="relative" rAng="10800000" ptsTypes="AAAAA">
                                      <p:cBhvr>
                                        <p:cTn id="18" dur="1000" fill="hold"/>
                                        <p:tgtEl>
                                          <p:spTgt spid="41"/>
                                        </p:tgtEl>
                                        <p:attrNameLst>
                                          <p:attrName>ppt_x</p:attrName>
                                          <p:attrName>ppt_y</p:attrName>
                                        </p:attrNameLst>
                                      </p:cBhvr>
                                      <p:rCtr x="0" y="-10602"/>
                                    </p:animMotion>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left)">
                                      <p:cBhvr>
                                        <p:cTn id="26" dur="500"/>
                                        <p:tgtEl>
                                          <p:spTgt spid="22"/>
                                        </p:tgtEl>
                                      </p:cBhvr>
                                    </p:animEffect>
                                  </p:childTnLst>
                                </p:cTn>
                              </p:par>
                            </p:childTnLst>
                          </p:cTn>
                        </p:par>
                        <p:par>
                          <p:cTn id="27" fill="hold">
                            <p:stCondLst>
                              <p:cond delay="2500"/>
                            </p:stCondLst>
                            <p:childTnLst>
                              <p:par>
                                <p:cTn id="28" presetID="2" presetClass="entr" presetSubtype="2" fill="hold" grpId="0" nodeType="afterEffect">
                                  <p:stCondLst>
                                    <p:cond delay="0"/>
                                  </p:stCondLst>
                                  <p:childTnLst>
                                    <p:set>
                                      <p:cBhvr>
                                        <p:cTn id="29" dur="1" fill="hold">
                                          <p:stCondLst>
                                            <p:cond delay="0"/>
                                          </p:stCondLst>
                                        </p:cTn>
                                        <p:tgtEl>
                                          <p:spTgt spid="29"/>
                                        </p:tgtEl>
                                        <p:attrNameLst>
                                          <p:attrName>style.visibility</p:attrName>
                                        </p:attrNameLst>
                                      </p:cBhvr>
                                      <p:to>
                                        <p:strVal val="visible"/>
                                      </p:to>
                                    </p:set>
                                    <p:anim calcmode="lin" valueType="num">
                                      <p:cBhvr additive="base">
                                        <p:cTn id="30" dur="500" fill="hold"/>
                                        <p:tgtEl>
                                          <p:spTgt spid="29"/>
                                        </p:tgtEl>
                                        <p:attrNameLst>
                                          <p:attrName>ppt_x</p:attrName>
                                        </p:attrNameLst>
                                      </p:cBhvr>
                                      <p:tavLst>
                                        <p:tav tm="0">
                                          <p:val>
                                            <p:strVal val="1+#ppt_w/2"/>
                                          </p:val>
                                        </p:tav>
                                        <p:tav tm="100000">
                                          <p:val>
                                            <p:strVal val="#ppt_x"/>
                                          </p:val>
                                        </p:tav>
                                      </p:tavLst>
                                    </p:anim>
                                    <p:anim calcmode="lin" valueType="num">
                                      <p:cBhvr additive="base">
                                        <p:cTn id="31" dur="500" fill="hold"/>
                                        <p:tgtEl>
                                          <p:spTgt spid="29"/>
                                        </p:tgtEl>
                                        <p:attrNameLst>
                                          <p:attrName>ppt_y</p:attrName>
                                        </p:attrNameLst>
                                      </p:cBhvr>
                                      <p:tavLst>
                                        <p:tav tm="0">
                                          <p:val>
                                            <p:strVal val="#ppt_y"/>
                                          </p:val>
                                        </p:tav>
                                        <p:tav tm="100000">
                                          <p:val>
                                            <p:strVal val="#ppt_y"/>
                                          </p:val>
                                        </p:tav>
                                      </p:tavLst>
                                    </p:anim>
                                  </p:childTnLst>
                                </p:cTn>
                              </p:par>
                            </p:childTnLst>
                          </p:cTn>
                        </p:par>
                        <p:par>
                          <p:cTn id="32" fill="hold">
                            <p:stCondLst>
                              <p:cond delay="3000"/>
                            </p:stCondLst>
                            <p:childTnLst>
                              <p:par>
                                <p:cTn id="33" presetID="41" presetClass="entr" presetSubtype="0" fill="hold" grpId="0" nodeType="afterEffect">
                                  <p:stCondLst>
                                    <p:cond delay="0"/>
                                  </p:stCondLst>
                                  <p:iterate type="lt">
                                    <p:tmPct val="6000"/>
                                  </p:iterate>
                                  <p:childTnLst>
                                    <p:set>
                                      <p:cBhvr>
                                        <p:cTn id="34" dur="1" fill="hold">
                                          <p:stCondLst>
                                            <p:cond delay="0"/>
                                          </p:stCondLst>
                                        </p:cTn>
                                        <p:tgtEl>
                                          <p:spTgt spid="26"/>
                                        </p:tgtEl>
                                        <p:attrNameLst>
                                          <p:attrName>style.visibility</p:attrName>
                                        </p:attrNameLst>
                                      </p:cBhvr>
                                      <p:to>
                                        <p:strVal val="visible"/>
                                      </p:to>
                                    </p:set>
                                    <p:anim calcmode="lin" valueType="num">
                                      <p:cBhvr>
                                        <p:cTn id="35"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36" dur="500" fill="hold"/>
                                        <p:tgtEl>
                                          <p:spTgt spid="26"/>
                                        </p:tgtEl>
                                        <p:attrNameLst>
                                          <p:attrName>ppt_y</p:attrName>
                                        </p:attrNameLst>
                                      </p:cBhvr>
                                      <p:tavLst>
                                        <p:tav tm="0">
                                          <p:val>
                                            <p:strVal val="#ppt_y"/>
                                          </p:val>
                                        </p:tav>
                                        <p:tav tm="100000">
                                          <p:val>
                                            <p:strVal val="#ppt_y"/>
                                          </p:val>
                                        </p:tav>
                                      </p:tavLst>
                                    </p:anim>
                                    <p:anim calcmode="lin" valueType="num">
                                      <p:cBhvr>
                                        <p:cTn id="37"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38"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39" dur="500" tmFilter="0,0; .5, 1; 1, 1"/>
                                        <p:tgtEl>
                                          <p:spTgt spid="26"/>
                                        </p:tgtEl>
                                      </p:cBhvr>
                                    </p:animEffect>
                                  </p:childTnLst>
                                </p:cTn>
                              </p:par>
                            </p:childTnLst>
                          </p:cTn>
                        </p:par>
                        <p:par>
                          <p:cTn id="40" fill="hold">
                            <p:stCondLst>
                              <p:cond delay="4190"/>
                            </p:stCondLst>
                            <p:childTnLst>
                              <p:par>
                                <p:cTn id="41" presetID="2" presetClass="entr" presetSubtype="2"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1+#ppt_w/2"/>
                                          </p:val>
                                        </p:tav>
                                        <p:tav tm="100000">
                                          <p:val>
                                            <p:strVal val="#ppt_x"/>
                                          </p:val>
                                        </p:tav>
                                      </p:tavLst>
                                    </p:anim>
                                    <p:anim calcmode="lin" valueType="num">
                                      <p:cBhvr additive="base">
                                        <p:cTn id="44" dur="500" fill="hold"/>
                                        <p:tgtEl>
                                          <p:spTgt spid="30"/>
                                        </p:tgtEl>
                                        <p:attrNameLst>
                                          <p:attrName>ppt_y</p:attrName>
                                        </p:attrNameLst>
                                      </p:cBhvr>
                                      <p:tavLst>
                                        <p:tav tm="0">
                                          <p:val>
                                            <p:strVal val="#ppt_y"/>
                                          </p:val>
                                        </p:tav>
                                        <p:tav tm="100000">
                                          <p:val>
                                            <p:strVal val="#ppt_y"/>
                                          </p:val>
                                        </p:tav>
                                      </p:tavLst>
                                    </p:anim>
                                  </p:childTnLst>
                                </p:cTn>
                              </p:par>
                            </p:childTnLst>
                          </p:cTn>
                        </p:par>
                        <p:par>
                          <p:cTn id="45" fill="hold">
                            <p:stCondLst>
                              <p:cond delay="4690"/>
                            </p:stCondLst>
                            <p:childTnLst>
                              <p:par>
                                <p:cTn id="46" presetID="41" presetClass="entr" presetSubtype="0" fill="hold" grpId="0" nodeType="afterEffect">
                                  <p:stCondLst>
                                    <p:cond delay="0"/>
                                  </p:stCondLst>
                                  <p:iterate type="lt">
                                    <p:tmPct val="6000"/>
                                  </p:iterate>
                                  <p:childTnLst>
                                    <p:set>
                                      <p:cBhvr>
                                        <p:cTn id="47" dur="1" fill="hold">
                                          <p:stCondLst>
                                            <p:cond delay="0"/>
                                          </p:stCondLst>
                                        </p:cTn>
                                        <p:tgtEl>
                                          <p:spTgt spid="27"/>
                                        </p:tgtEl>
                                        <p:attrNameLst>
                                          <p:attrName>style.visibility</p:attrName>
                                        </p:attrNameLst>
                                      </p:cBhvr>
                                      <p:to>
                                        <p:strVal val="visible"/>
                                      </p:to>
                                    </p:set>
                                    <p:anim calcmode="lin" valueType="num">
                                      <p:cBhvr>
                                        <p:cTn id="48"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49" dur="500" fill="hold"/>
                                        <p:tgtEl>
                                          <p:spTgt spid="27"/>
                                        </p:tgtEl>
                                        <p:attrNameLst>
                                          <p:attrName>ppt_y</p:attrName>
                                        </p:attrNameLst>
                                      </p:cBhvr>
                                      <p:tavLst>
                                        <p:tav tm="0">
                                          <p:val>
                                            <p:strVal val="#ppt_y"/>
                                          </p:val>
                                        </p:tav>
                                        <p:tav tm="100000">
                                          <p:val>
                                            <p:strVal val="#ppt_y"/>
                                          </p:val>
                                        </p:tav>
                                      </p:tavLst>
                                    </p:anim>
                                    <p:anim calcmode="lin" valueType="num">
                                      <p:cBhvr>
                                        <p:cTn id="50"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51"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52" dur="500" tmFilter="0,0; .5, 1; 1, 1"/>
                                        <p:tgtEl>
                                          <p:spTgt spid="27"/>
                                        </p:tgtEl>
                                      </p:cBhvr>
                                    </p:animEffect>
                                  </p:childTnLst>
                                </p:cTn>
                              </p:par>
                            </p:childTnLst>
                          </p:cTn>
                        </p:par>
                        <p:par>
                          <p:cTn id="53" fill="hold">
                            <p:stCondLst>
                              <p:cond delay="5880"/>
                            </p:stCondLst>
                            <p:childTnLst>
                              <p:par>
                                <p:cTn id="54" presetID="2" presetClass="entr" presetSubtype="2" fill="hold" grpId="0" nodeType="afterEffect">
                                  <p:stCondLst>
                                    <p:cond delay="0"/>
                                  </p:stCondLst>
                                  <p:childTnLst>
                                    <p:set>
                                      <p:cBhvr>
                                        <p:cTn id="55" dur="1" fill="hold">
                                          <p:stCondLst>
                                            <p:cond delay="0"/>
                                          </p:stCondLst>
                                        </p:cTn>
                                        <p:tgtEl>
                                          <p:spTgt spid="31"/>
                                        </p:tgtEl>
                                        <p:attrNameLst>
                                          <p:attrName>style.visibility</p:attrName>
                                        </p:attrNameLst>
                                      </p:cBhvr>
                                      <p:to>
                                        <p:strVal val="visible"/>
                                      </p:to>
                                    </p:set>
                                    <p:anim calcmode="lin" valueType="num">
                                      <p:cBhvr additive="base">
                                        <p:cTn id="56" dur="500" fill="hold"/>
                                        <p:tgtEl>
                                          <p:spTgt spid="31"/>
                                        </p:tgtEl>
                                        <p:attrNameLst>
                                          <p:attrName>ppt_x</p:attrName>
                                        </p:attrNameLst>
                                      </p:cBhvr>
                                      <p:tavLst>
                                        <p:tav tm="0">
                                          <p:val>
                                            <p:strVal val="1+#ppt_w/2"/>
                                          </p:val>
                                        </p:tav>
                                        <p:tav tm="100000">
                                          <p:val>
                                            <p:strVal val="#ppt_x"/>
                                          </p:val>
                                        </p:tav>
                                      </p:tavLst>
                                    </p:anim>
                                    <p:anim calcmode="lin" valueType="num">
                                      <p:cBhvr additive="base">
                                        <p:cTn id="57" dur="500" fill="hold"/>
                                        <p:tgtEl>
                                          <p:spTgt spid="31"/>
                                        </p:tgtEl>
                                        <p:attrNameLst>
                                          <p:attrName>ppt_y</p:attrName>
                                        </p:attrNameLst>
                                      </p:cBhvr>
                                      <p:tavLst>
                                        <p:tav tm="0">
                                          <p:val>
                                            <p:strVal val="#ppt_y"/>
                                          </p:val>
                                        </p:tav>
                                        <p:tav tm="100000">
                                          <p:val>
                                            <p:strVal val="#ppt_y"/>
                                          </p:val>
                                        </p:tav>
                                      </p:tavLst>
                                    </p:anim>
                                  </p:childTnLst>
                                </p:cTn>
                              </p:par>
                            </p:childTnLst>
                          </p:cTn>
                        </p:par>
                        <p:par>
                          <p:cTn id="58" fill="hold">
                            <p:stCondLst>
                              <p:cond delay="6380"/>
                            </p:stCondLst>
                            <p:childTnLst>
                              <p:par>
                                <p:cTn id="59" presetID="41" presetClass="entr" presetSubtype="0" fill="hold" grpId="0" nodeType="afterEffect">
                                  <p:stCondLst>
                                    <p:cond delay="0"/>
                                  </p:stCondLst>
                                  <p:iterate type="lt">
                                    <p:tmPct val="6000"/>
                                  </p:iterate>
                                  <p:childTnLst>
                                    <p:set>
                                      <p:cBhvr>
                                        <p:cTn id="60" dur="1" fill="hold">
                                          <p:stCondLst>
                                            <p:cond delay="0"/>
                                          </p:stCondLst>
                                        </p:cTn>
                                        <p:tgtEl>
                                          <p:spTgt spid="28"/>
                                        </p:tgtEl>
                                        <p:attrNameLst>
                                          <p:attrName>style.visibility</p:attrName>
                                        </p:attrNameLst>
                                      </p:cBhvr>
                                      <p:to>
                                        <p:strVal val="visible"/>
                                      </p:to>
                                    </p:set>
                                    <p:anim calcmode="lin" valueType="num">
                                      <p:cBhvr>
                                        <p:cTn id="61" dur="50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62" dur="500" fill="hold"/>
                                        <p:tgtEl>
                                          <p:spTgt spid="28"/>
                                        </p:tgtEl>
                                        <p:attrNameLst>
                                          <p:attrName>ppt_y</p:attrName>
                                        </p:attrNameLst>
                                      </p:cBhvr>
                                      <p:tavLst>
                                        <p:tav tm="0">
                                          <p:val>
                                            <p:strVal val="#ppt_y"/>
                                          </p:val>
                                        </p:tav>
                                        <p:tav tm="100000">
                                          <p:val>
                                            <p:strVal val="#ppt_y"/>
                                          </p:val>
                                        </p:tav>
                                      </p:tavLst>
                                    </p:anim>
                                    <p:anim calcmode="lin" valueType="num">
                                      <p:cBhvr>
                                        <p:cTn id="63" dur="50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64" dur="50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65" dur="500" tmFilter="0,0; .5, 1; 1, 1"/>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animBg="1"/>
      <p:bldP spid="30" grpId="0" animBg="1"/>
      <p:bldP spid="31" grpId="0" animBg="1"/>
      <p:bldP spid="40" grpId="0" animBg="1"/>
      <p:bldP spid="40" grpId="1" animBg="1"/>
      <p:bldP spid="41" grpId="0" animBg="1"/>
      <p:bldP spid="41"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椭圆 21"/>
          <p:cNvSpPr/>
          <p:nvPr/>
        </p:nvSpPr>
        <p:spPr bwMode="auto">
          <a:xfrm>
            <a:off x="5230917" y="1131939"/>
            <a:ext cx="1088567" cy="1087268"/>
          </a:xfrm>
          <a:prstGeom prst="ellipse">
            <a:avLst/>
          </a:prstGeom>
          <a:solidFill>
            <a:schemeClr val="bg1"/>
          </a:solidFill>
          <a:ln w="127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zh-CN" altLang="en-US" sz="1200" dirty="0">
                <a:solidFill>
                  <a:schemeClr val="tx1">
                    <a:lumMod val="75000"/>
                    <a:lumOff val="25000"/>
                  </a:schemeClr>
                </a:solidFill>
                <a:latin typeface="微软雅黑" pitchFamily="34" charset="-122"/>
                <a:ea typeface="微软雅黑" pitchFamily="34" charset="-122"/>
              </a:rPr>
              <a:t>标题</a:t>
            </a:r>
          </a:p>
        </p:txBody>
      </p:sp>
      <p:sp>
        <p:nvSpPr>
          <p:cNvPr id="24" name="椭圆 23"/>
          <p:cNvSpPr/>
          <p:nvPr/>
        </p:nvSpPr>
        <p:spPr bwMode="auto">
          <a:xfrm>
            <a:off x="2742263" y="1131939"/>
            <a:ext cx="1088567" cy="1087268"/>
          </a:xfrm>
          <a:prstGeom prst="ellipse">
            <a:avLst/>
          </a:prstGeom>
          <a:solidFill>
            <a:schemeClr val="bg1"/>
          </a:solid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zh-CN" altLang="en-US" sz="1200" dirty="0">
                <a:solidFill>
                  <a:schemeClr val="tx1">
                    <a:lumMod val="75000"/>
                    <a:lumOff val="25000"/>
                  </a:schemeClr>
                </a:solidFill>
                <a:latin typeface="微软雅黑" pitchFamily="34" charset="-122"/>
                <a:ea typeface="微软雅黑" pitchFamily="34" charset="-122"/>
              </a:rPr>
              <a:t>标题</a:t>
            </a:r>
          </a:p>
        </p:txBody>
      </p:sp>
      <p:sp>
        <p:nvSpPr>
          <p:cNvPr id="25" name="椭圆 24"/>
          <p:cNvSpPr/>
          <p:nvPr/>
        </p:nvSpPr>
        <p:spPr bwMode="auto">
          <a:xfrm>
            <a:off x="5230917" y="3423781"/>
            <a:ext cx="1088567" cy="1087267"/>
          </a:xfrm>
          <a:prstGeom prst="ellipse">
            <a:avLst/>
          </a:prstGeom>
          <a:solidFill>
            <a:schemeClr val="bg1"/>
          </a:solidFill>
          <a:ln w="127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zh-CN" altLang="en-US" sz="1200" dirty="0">
                <a:solidFill>
                  <a:schemeClr val="tx1">
                    <a:lumMod val="75000"/>
                    <a:lumOff val="25000"/>
                  </a:schemeClr>
                </a:solidFill>
                <a:latin typeface="微软雅黑" pitchFamily="34" charset="-122"/>
                <a:ea typeface="微软雅黑" pitchFamily="34" charset="-122"/>
              </a:rPr>
              <a:t>标题</a:t>
            </a:r>
          </a:p>
        </p:txBody>
      </p:sp>
      <p:sp>
        <p:nvSpPr>
          <p:cNvPr id="26" name="椭圆 25"/>
          <p:cNvSpPr/>
          <p:nvPr/>
        </p:nvSpPr>
        <p:spPr bwMode="auto">
          <a:xfrm>
            <a:off x="2742263" y="3423781"/>
            <a:ext cx="1088567" cy="1087267"/>
          </a:xfrm>
          <a:prstGeom prst="ellipse">
            <a:avLst/>
          </a:prstGeom>
          <a:solidFill>
            <a:schemeClr val="bg1"/>
          </a:solidFill>
          <a:ln w="127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zh-CN" altLang="en-US" sz="1200" dirty="0">
                <a:solidFill>
                  <a:schemeClr val="tx1">
                    <a:lumMod val="75000"/>
                    <a:lumOff val="25000"/>
                  </a:schemeClr>
                </a:solidFill>
                <a:latin typeface="微软雅黑" pitchFamily="34" charset="-122"/>
                <a:ea typeface="微软雅黑" pitchFamily="34" charset="-122"/>
              </a:rPr>
              <a:t>标题</a:t>
            </a:r>
          </a:p>
        </p:txBody>
      </p:sp>
      <p:sp>
        <p:nvSpPr>
          <p:cNvPr id="27" name="文本框 12"/>
          <p:cNvSpPr>
            <a:spLocks/>
          </p:cNvSpPr>
          <p:nvPr/>
        </p:nvSpPr>
        <p:spPr bwMode="auto">
          <a:xfrm>
            <a:off x="3813329" y="2079142"/>
            <a:ext cx="1435089" cy="1437433"/>
          </a:xfrm>
          <a:custGeom>
            <a:avLst/>
            <a:gdLst>
              <a:gd name="T0" fmla="*/ 0 w 1302418"/>
              <a:gd name="T1" fmla="*/ 0 h 1302419"/>
              <a:gd name="T2" fmla="*/ 1302418 w 1302418"/>
              <a:gd name="T3" fmla="*/ 1302419 h 1302419"/>
            </a:gdLst>
            <a:ahLst/>
            <a:cxnLst/>
            <a:rect l="T0" t="T1" r="T2" b="T3"/>
            <a:pathLst>
              <a:path w="1302418" h="1302419">
                <a:moveTo>
                  <a:pt x="0" y="0"/>
                </a:moveTo>
                <a:lnTo>
                  <a:pt x="325500" y="106"/>
                </a:lnTo>
                <a:lnTo>
                  <a:pt x="244151" y="81454"/>
                </a:lnTo>
                <a:lnTo>
                  <a:pt x="406953" y="244256"/>
                </a:lnTo>
                <a:lnTo>
                  <a:pt x="650999" y="211"/>
                </a:lnTo>
                <a:lnTo>
                  <a:pt x="895202" y="244414"/>
                </a:lnTo>
                <a:lnTo>
                  <a:pt x="1057899" y="81717"/>
                </a:lnTo>
                <a:lnTo>
                  <a:pt x="976498" y="316"/>
                </a:lnTo>
                <a:lnTo>
                  <a:pt x="1301997" y="422"/>
                </a:lnTo>
                <a:lnTo>
                  <a:pt x="1302102" y="325921"/>
                </a:lnTo>
                <a:lnTo>
                  <a:pt x="1220701" y="244520"/>
                </a:lnTo>
                <a:lnTo>
                  <a:pt x="1058004" y="407217"/>
                </a:lnTo>
                <a:lnTo>
                  <a:pt x="1302208" y="651420"/>
                </a:lnTo>
                <a:lnTo>
                  <a:pt x="1058162" y="895466"/>
                </a:lnTo>
                <a:lnTo>
                  <a:pt x="1220964" y="1058268"/>
                </a:lnTo>
                <a:lnTo>
                  <a:pt x="1302313" y="976919"/>
                </a:lnTo>
                <a:lnTo>
                  <a:pt x="1302418" y="1302419"/>
                </a:lnTo>
                <a:lnTo>
                  <a:pt x="976919" y="1302313"/>
                </a:lnTo>
                <a:lnTo>
                  <a:pt x="1058267" y="1220965"/>
                </a:lnTo>
                <a:lnTo>
                  <a:pt x="895465" y="1058163"/>
                </a:lnTo>
                <a:lnTo>
                  <a:pt x="651420" y="1302208"/>
                </a:lnTo>
                <a:lnTo>
                  <a:pt x="407216" y="1058005"/>
                </a:lnTo>
                <a:lnTo>
                  <a:pt x="244519" y="1220702"/>
                </a:lnTo>
                <a:lnTo>
                  <a:pt x="325921" y="1302103"/>
                </a:lnTo>
                <a:lnTo>
                  <a:pt x="421" y="1301998"/>
                </a:lnTo>
                <a:lnTo>
                  <a:pt x="316" y="976498"/>
                </a:lnTo>
                <a:lnTo>
                  <a:pt x="81717" y="1057899"/>
                </a:lnTo>
                <a:lnTo>
                  <a:pt x="244414" y="895202"/>
                </a:lnTo>
                <a:lnTo>
                  <a:pt x="210" y="650999"/>
                </a:lnTo>
                <a:lnTo>
                  <a:pt x="244256" y="406953"/>
                </a:lnTo>
                <a:lnTo>
                  <a:pt x="81454" y="244151"/>
                </a:lnTo>
                <a:lnTo>
                  <a:pt x="105" y="325500"/>
                </a:lnTo>
                <a:lnTo>
                  <a:pt x="0" y="0"/>
                </a:lnTo>
                <a:close/>
              </a:path>
            </a:pathLst>
          </a:custGeom>
          <a:solidFill>
            <a:schemeClr val="accent1"/>
          </a:solidFill>
          <a:ln>
            <a:noFill/>
          </a:ln>
          <a:extLst/>
        </p:spPr>
        <p:txBody>
          <a:bodyPr lIns="0" tIns="0" rIns="0" bIns="0" anchor="ctr"/>
          <a:lstStyle/>
          <a:p>
            <a:pPr algn="ctr" eaLnBrk="1" hangingPunct="1"/>
            <a:r>
              <a:rPr lang="zh-CN" altLang="en-US" sz="1200" dirty="0">
                <a:solidFill>
                  <a:schemeClr val="bg1"/>
                </a:solidFill>
                <a:latin typeface="微软雅黑" pitchFamily="34" charset="-122"/>
                <a:ea typeface="微软雅黑" pitchFamily="34" charset="-122"/>
              </a:rPr>
              <a:t>标题</a:t>
            </a:r>
          </a:p>
        </p:txBody>
      </p:sp>
      <p:sp>
        <p:nvSpPr>
          <p:cNvPr id="28" name="TextBox 27"/>
          <p:cNvSpPr txBox="1"/>
          <p:nvPr/>
        </p:nvSpPr>
        <p:spPr>
          <a:xfrm>
            <a:off x="6464742" y="1228236"/>
            <a:ext cx="2005624" cy="641924"/>
          </a:xfrm>
          <a:prstGeom prst="rect">
            <a:avLst/>
          </a:prstGeom>
          <a:noFill/>
        </p:spPr>
        <p:txBody>
          <a:bodyPr lIns="100790" tIns="50396" rIns="100790" bIns="50396">
            <a:spAutoFit/>
          </a:bodyPr>
          <a:lstStyle/>
          <a:p>
            <a:pPr algn="just">
              <a:lnSpc>
                <a:spcPct val="130000"/>
              </a:lnSpc>
              <a:defRPr/>
            </a:pPr>
            <a:r>
              <a:rPr lang="zh-CN" altLang="en-US" sz="900" dirty="0">
                <a:solidFill>
                  <a:schemeClr val="tx1">
                    <a:lumMod val="50000"/>
                    <a:lumOff val="50000"/>
                  </a:schemeClr>
                </a:solidFill>
                <a:latin typeface="微软雅黑" pitchFamily="34" charset="-122"/>
                <a:ea typeface="微软雅黑" pitchFamily="34" charset="-122"/>
              </a:rPr>
              <a:t>请在此处输入您的文本</a:t>
            </a:r>
          </a:p>
          <a:p>
            <a:pPr algn="just">
              <a:lnSpc>
                <a:spcPct val="130000"/>
              </a:lnSpc>
              <a:defRPr/>
            </a:pPr>
            <a:r>
              <a:rPr lang="zh-CN" altLang="en-US" sz="900" dirty="0">
                <a:solidFill>
                  <a:schemeClr val="tx1">
                    <a:lumMod val="50000"/>
                    <a:lumOff val="50000"/>
                  </a:schemeClr>
                </a:solidFill>
                <a:latin typeface="微软雅黑" pitchFamily="34" charset="-122"/>
                <a:ea typeface="微软雅黑" pitchFamily="34" charset="-122"/>
              </a:rPr>
              <a:t>请在此处输入您的文本</a:t>
            </a:r>
          </a:p>
          <a:p>
            <a:pPr algn="just">
              <a:lnSpc>
                <a:spcPct val="130000"/>
              </a:lnSpc>
              <a:defRPr/>
            </a:pPr>
            <a:r>
              <a:rPr lang="zh-CN" altLang="en-US" sz="900" dirty="0">
                <a:solidFill>
                  <a:schemeClr val="tx1">
                    <a:lumMod val="50000"/>
                    <a:lumOff val="50000"/>
                  </a:schemeClr>
                </a:solidFill>
                <a:latin typeface="微软雅黑" pitchFamily="34" charset="-122"/>
                <a:ea typeface="微软雅黑" pitchFamily="34" charset="-122"/>
              </a:rPr>
              <a:t>请在此处输入您的文本</a:t>
            </a:r>
          </a:p>
        </p:txBody>
      </p:sp>
      <p:sp>
        <p:nvSpPr>
          <p:cNvPr id="30" name="TextBox 29"/>
          <p:cNvSpPr txBox="1"/>
          <p:nvPr/>
        </p:nvSpPr>
        <p:spPr>
          <a:xfrm>
            <a:off x="6464742" y="3537583"/>
            <a:ext cx="2005624" cy="641924"/>
          </a:xfrm>
          <a:prstGeom prst="rect">
            <a:avLst/>
          </a:prstGeom>
          <a:noFill/>
        </p:spPr>
        <p:txBody>
          <a:bodyPr lIns="100790" tIns="50396" rIns="100790" bIns="50396">
            <a:spAutoFit/>
          </a:bodyPr>
          <a:lstStyle/>
          <a:p>
            <a:pPr algn="just">
              <a:lnSpc>
                <a:spcPct val="130000"/>
              </a:lnSpc>
              <a:defRPr/>
            </a:pPr>
            <a:r>
              <a:rPr lang="zh-CN" altLang="en-US" sz="900" dirty="0">
                <a:solidFill>
                  <a:schemeClr val="tx1">
                    <a:lumMod val="50000"/>
                    <a:lumOff val="50000"/>
                  </a:schemeClr>
                </a:solidFill>
                <a:latin typeface="微软雅黑" pitchFamily="34" charset="-122"/>
                <a:ea typeface="微软雅黑" pitchFamily="34" charset="-122"/>
              </a:rPr>
              <a:t>请在此处输入您的文本</a:t>
            </a:r>
          </a:p>
          <a:p>
            <a:pPr algn="just">
              <a:lnSpc>
                <a:spcPct val="130000"/>
              </a:lnSpc>
              <a:defRPr/>
            </a:pPr>
            <a:r>
              <a:rPr lang="zh-CN" altLang="en-US" sz="900" dirty="0">
                <a:solidFill>
                  <a:schemeClr val="tx1">
                    <a:lumMod val="50000"/>
                    <a:lumOff val="50000"/>
                  </a:schemeClr>
                </a:solidFill>
                <a:latin typeface="微软雅黑" pitchFamily="34" charset="-122"/>
                <a:ea typeface="微软雅黑" pitchFamily="34" charset="-122"/>
              </a:rPr>
              <a:t>请在此处输入您的文本</a:t>
            </a:r>
          </a:p>
          <a:p>
            <a:pPr algn="just">
              <a:lnSpc>
                <a:spcPct val="130000"/>
              </a:lnSpc>
              <a:defRPr/>
            </a:pPr>
            <a:r>
              <a:rPr lang="zh-CN" altLang="en-US" sz="900" dirty="0">
                <a:solidFill>
                  <a:schemeClr val="tx1">
                    <a:lumMod val="50000"/>
                    <a:lumOff val="50000"/>
                  </a:schemeClr>
                </a:solidFill>
                <a:latin typeface="微软雅黑" pitchFamily="34" charset="-122"/>
                <a:ea typeface="微软雅黑" pitchFamily="34" charset="-122"/>
              </a:rPr>
              <a:t>请在此处输入您的文本</a:t>
            </a:r>
          </a:p>
        </p:txBody>
      </p:sp>
      <p:sp>
        <p:nvSpPr>
          <p:cNvPr id="31" name="TextBox 30"/>
          <p:cNvSpPr txBox="1"/>
          <p:nvPr/>
        </p:nvSpPr>
        <p:spPr>
          <a:xfrm>
            <a:off x="1162220" y="3520077"/>
            <a:ext cx="1573576" cy="641924"/>
          </a:xfrm>
          <a:prstGeom prst="rect">
            <a:avLst/>
          </a:prstGeom>
          <a:noFill/>
        </p:spPr>
        <p:txBody>
          <a:bodyPr wrap="square" lIns="100790" tIns="50396" rIns="100790" bIns="50396">
            <a:spAutoFit/>
          </a:bodyPr>
          <a:lstStyle/>
          <a:p>
            <a:pPr algn="just">
              <a:lnSpc>
                <a:spcPct val="130000"/>
              </a:lnSpc>
              <a:defRPr/>
            </a:pPr>
            <a:r>
              <a:rPr lang="zh-CN" altLang="en-US" sz="900" dirty="0">
                <a:solidFill>
                  <a:schemeClr val="tx1">
                    <a:lumMod val="50000"/>
                    <a:lumOff val="50000"/>
                  </a:schemeClr>
                </a:solidFill>
                <a:latin typeface="微软雅黑" pitchFamily="34" charset="-122"/>
                <a:ea typeface="微软雅黑" pitchFamily="34" charset="-122"/>
              </a:rPr>
              <a:t>请在此处输入您的文本</a:t>
            </a:r>
          </a:p>
          <a:p>
            <a:pPr algn="just">
              <a:lnSpc>
                <a:spcPct val="130000"/>
              </a:lnSpc>
              <a:defRPr/>
            </a:pPr>
            <a:r>
              <a:rPr lang="zh-CN" altLang="en-US" sz="900" dirty="0">
                <a:solidFill>
                  <a:schemeClr val="tx1">
                    <a:lumMod val="50000"/>
                    <a:lumOff val="50000"/>
                  </a:schemeClr>
                </a:solidFill>
                <a:latin typeface="微软雅黑" pitchFamily="34" charset="-122"/>
                <a:ea typeface="微软雅黑" pitchFamily="34" charset="-122"/>
              </a:rPr>
              <a:t>请在此处输入您的文本</a:t>
            </a:r>
          </a:p>
          <a:p>
            <a:pPr algn="just">
              <a:lnSpc>
                <a:spcPct val="130000"/>
              </a:lnSpc>
              <a:defRPr/>
            </a:pPr>
            <a:r>
              <a:rPr lang="zh-CN" altLang="en-US" sz="900" dirty="0">
                <a:solidFill>
                  <a:schemeClr val="tx1">
                    <a:lumMod val="50000"/>
                    <a:lumOff val="50000"/>
                  </a:schemeClr>
                </a:solidFill>
                <a:latin typeface="微软雅黑" pitchFamily="34" charset="-122"/>
                <a:ea typeface="微软雅黑" pitchFamily="34" charset="-122"/>
              </a:rPr>
              <a:t>请在此处输入您的文本</a:t>
            </a:r>
          </a:p>
        </p:txBody>
      </p:sp>
      <p:sp>
        <p:nvSpPr>
          <p:cNvPr id="32" name="TextBox 31"/>
          <p:cNvSpPr txBox="1"/>
          <p:nvPr/>
        </p:nvSpPr>
        <p:spPr>
          <a:xfrm>
            <a:off x="1162220" y="1228236"/>
            <a:ext cx="1573576" cy="641924"/>
          </a:xfrm>
          <a:prstGeom prst="rect">
            <a:avLst/>
          </a:prstGeom>
          <a:noFill/>
        </p:spPr>
        <p:txBody>
          <a:bodyPr wrap="square" lIns="100790" tIns="50396" rIns="100790" bIns="50396">
            <a:spAutoFit/>
          </a:bodyPr>
          <a:lstStyle/>
          <a:p>
            <a:pPr algn="just">
              <a:lnSpc>
                <a:spcPct val="130000"/>
              </a:lnSpc>
              <a:defRPr/>
            </a:pPr>
            <a:r>
              <a:rPr lang="zh-CN" altLang="en-US" sz="900" dirty="0">
                <a:solidFill>
                  <a:schemeClr val="tx1">
                    <a:lumMod val="50000"/>
                    <a:lumOff val="50000"/>
                  </a:schemeClr>
                </a:solidFill>
                <a:latin typeface="微软雅黑" pitchFamily="34" charset="-122"/>
                <a:ea typeface="微软雅黑" pitchFamily="34" charset="-122"/>
              </a:rPr>
              <a:t>请在此处输入您的文本</a:t>
            </a:r>
          </a:p>
          <a:p>
            <a:pPr algn="just">
              <a:lnSpc>
                <a:spcPct val="130000"/>
              </a:lnSpc>
              <a:defRPr/>
            </a:pPr>
            <a:r>
              <a:rPr lang="zh-CN" altLang="en-US" sz="900" dirty="0">
                <a:solidFill>
                  <a:schemeClr val="tx1">
                    <a:lumMod val="50000"/>
                    <a:lumOff val="50000"/>
                  </a:schemeClr>
                </a:solidFill>
                <a:latin typeface="微软雅黑" pitchFamily="34" charset="-122"/>
                <a:ea typeface="微软雅黑" pitchFamily="34" charset="-122"/>
              </a:rPr>
              <a:t>请在此处输入您的文本</a:t>
            </a:r>
          </a:p>
          <a:p>
            <a:pPr algn="just">
              <a:lnSpc>
                <a:spcPct val="130000"/>
              </a:lnSpc>
              <a:defRPr/>
            </a:pPr>
            <a:r>
              <a:rPr lang="zh-CN" altLang="en-US" sz="900" dirty="0">
                <a:solidFill>
                  <a:schemeClr val="tx1">
                    <a:lumMod val="50000"/>
                    <a:lumOff val="50000"/>
                  </a:schemeClr>
                </a:solidFill>
                <a:latin typeface="微软雅黑" pitchFamily="34" charset="-122"/>
                <a:ea typeface="微软雅黑" pitchFamily="34" charset="-122"/>
              </a:rPr>
              <a:t>请在此处输入您的文本</a:t>
            </a:r>
          </a:p>
        </p:txBody>
      </p:sp>
    </p:spTree>
    <p:extLst>
      <p:ext uri="{BB962C8B-B14F-4D97-AF65-F5344CB8AC3E}">
        <p14:creationId xmlns:p14="http://schemas.microsoft.com/office/powerpoint/2010/main" val="577813213"/>
      </p:ext>
    </p:extLst>
  </p:cSld>
  <p:clrMapOvr>
    <a:masterClrMapping/>
  </p:clrMapOvr>
  <mc:AlternateContent xmlns:mc="http://schemas.openxmlformats.org/markup-compatibility/2006" xmlns:p14="http://schemas.microsoft.com/office/powerpoint/2010/main">
    <mc:Choice Requires="p14">
      <p:transition spd="slow" p14:dur="2000" advClick="0" advTm="7000">
        <p14:prism isContent="1"/>
      </p:transition>
    </mc:Choice>
    <mc:Fallback xmlns="">
      <p:transition spd="slow" advClick="0" advTm="7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par>
                          <p:cTn id="10" fill="hold">
                            <p:stCondLst>
                              <p:cond delay="500"/>
                            </p:stCondLst>
                            <p:childTnLst>
                              <p:par>
                                <p:cTn id="11" presetID="21" presetClass="entr" presetSubtype="1" fill="hold" grpId="0"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heel(1)">
                                      <p:cBhvr>
                                        <p:cTn id="13" dur="750"/>
                                        <p:tgtEl>
                                          <p:spTgt spid="24"/>
                                        </p:tgtEl>
                                      </p:cBhvr>
                                    </p:animEffect>
                                  </p:childTnLst>
                                </p:cTn>
                              </p:par>
                            </p:childTnLst>
                          </p:cTn>
                        </p:par>
                        <p:par>
                          <p:cTn id="14" fill="hold">
                            <p:stCondLst>
                              <p:cond delay="1250"/>
                            </p:stCondLst>
                            <p:childTnLst>
                              <p:par>
                                <p:cTn id="15" presetID="22" presetClass="entr" presetSubtype="2" fill="hold" grpId="0"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right)">
                                      <p:cBhvr>
                                        <p:cTn id="17" dur="500"/>
                                        <p:tgtEl>
                                          <p:spTgt spid="32"/>
                                        </p:tgtEl>
                                      </p:cBhvr>
                                    </p:animEffect>
                                  </p:childTnLst>
                                </p:cTn>
                              </p:par>
                            </p:childTnLst>
                          </p:cTn>
                        </p:par>
                        <p:par>
                          <p:cTn id="18" fill="hold">
                            <p:stCondLst>
                              <p:cond delay="1750"/>
                            </p:stCondLst>
                            <p:childTnLst>
                              <p:par>
                                <p:cTn id="19" presetID="21" presetClass="entr" presetSubtype="1" fill="hold" grpId="0"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heel(1)">
                                      <p:cBhvr>
                                        <p:cTn id="21" dur="750"/>
                                        <p:tgtEl>
                                          <p:spTgt spid="22"/>
                                        </p:tgtEl>
                                      </p:cBhvr>
                                    </p:animEffect>
                                  </p:childTnLst>
                                </p:cTn>
                              </p:par>
                            </p:childTnLst>
                          </p:cTn>
                        </p:par>
                        <p:par>
                          <p:cTn id="22" fill="hold">
                            <p:stCondLst>
                              <p:cond delay="2500"/>
                            </p:stCondLst>
                            <p:childTnLst>
                              <p:par>
                                <p:cTn id="23" presetID="22" presetClass="entr" presetSubtype="8"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childTnLst>
                          </p:cTn>
                        </p:par>
                        <p:par>
                          <p:cTn id="26" fill="hold">
                            <p:stCondLst>
                              <p:cond delay="3000"/>
                            </p:stCondLst>
                            <p:childTnLst>
                              <p:par>
                                <p:cTn id="27" presetID="21" presetClass="entr" presetSubtype="1" fill="hold" grpId="0"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heel(1)">
                                      <p:cBhvr>
                                        <p:cTn id="29" dur="750"/>
                                        <p:tgtEl>
                                          <p:spTgt spid="26"/>
                                        </p:tgtEl>
                                      </p:cBhvr>
                                    </p:animEffect>
                                  </p:childTnLst>
                                </p:cTn>
                              </p:par>
                            </p:childTnLst>
                          </p:cTn>
                        </p:par>
                        <p:par>
                          <p:cTn id="30" fill="hold">
                            <p:stCondLst>
                              <p:cond delay="3750"/>
                            </p:stCondLst>
                            <p:childTnLst>
                              <p:par>
                                <p:cTn id="31" presetID="22" presetClass="entr" presetSubtype="2" fill="hold" grpId="0"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right)">
                                      <p:cBhvr>
                                        <p:cTn id="33" dur="500"/>
                                        <p:tgtEl>
                                          <p:spTgt spid="31"/>
                                        </p:tgtEl>
                                      </p:cBhvr>
                                    </p:animEffect>
                                  </p:childTnLst>
                                </p:cTn>
                              </p:par>
                            </p:childTnLst>
                          </p:cTn>
                        </p:par>
                        <p:par>
                          <p:cTn id="34" fill="hold">
                            <p:stCondLst>
                              <p:cond delay="4250"/>
                            </p:stCondLst>
                            <p:childTnLst>
                              <p:par>
                                <p:cTn id="35" presetID="21" presetClass="entr" presetSubtype="1"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heel(1)">
                                      <p:cBhvr>
                                        <p:cTn id="37" dur="750"/>
                                        <p:tgtEl>
                                          <p:spTgt spid="25"/>
                                        </p:tgtEl>
                                      </p:cBhvr>
                                    </p:animEffect>
                                  </p:childTnLst>
                                </p:cTn>
                              </p:par>
                            </p:childTnLst>
                          </p:cTn>
                        </p:par>
                        <p:par>
                          <p:cTn id="38" fill="hold">
                            <p:stCondLst>
                              <p:cond delay="5000"/>
                            </p:stCondLst>
                            <p:childTnLst>
                              <p:par>
                                <p:cTn id="39" presetID="22" presetClass="entr" presetSubtype="8" fill="hold" grpId="0" nodeType="after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wipe(left)">
                                      <p:cBhvr>
                                        <p:cTn id="4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5" grpId="0" animBg="1"/>
      <p:bldP spid="26" grpId="0" animBg="1"/>
      <p:bldP spid="27" grpId="0" animBg="1"/>
      <p:bldP spid="28" grpId="0"/>
      <p:bldP spid="30" grpId="0"/>
      <p:bldP spid="31" grpId="0"/>
      <p:bldP spid="3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354569" y="1717179"/>
            <a:ext cx="304892" cy="858257"/>
            <a:chOff x="7148948" y="2531570"/>
            <a:chExt cx="406522" cy="1144342"/>
          </a:xfrm>
        </p:grpSpPr>
        <p:cxnSp>
          <p:nvCxnSpPr>
            <p:cNvPr id="3" name="直接连接符 2"/>
            <p:cNvCxnSpPr/>
            <p:nvPr/>
          </p:nvCxnSpPr>
          <p:spPr>
            <a:xfrm flipH="1">
              <a:off x="7354129" y="2913430"/>
              <a:ext cx="1" cy="762482"/>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4" name="组合 76"/>
            <p:cNvGrpSpPr/>
            <p:nvPr/>
          </p:nvGrpSpPr>
          <p:grpSpPr>
            <a:xfrm>
              <a:off x="7148948" y="2531570"/>
              <a:ext cx="406522" cy="451405"/>
              <a:chOff x="7148948" y="2531570"/>
              <a:chExt cx="406522" cy="451405"/>
            </a:xfrm>
          </p:grpSpPr>
          <p:sp>
            <p:nvSpPr>
              <p:cNvPr id="5" name="椭圆 4"/>
              <p:cNvSpPr/>
              <p:nvPr/>
            </p:nvSpPr>
            <p:spPr>
              <a:xfrm>
                <a:off x="7159500" y="2576506"/>
                <a:ext cx="387795" cy="3877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6" name="文本框 44"/>
              <p:cNvSpPr txBox="1"/>
              <p:nvPr/>
            </p:nvSpPr>
            <p:spPr>
              <a:xfrm>
                <a:off x="7148948" y="2531570"/>
                <a:ext cx="406522" cy="451405"/>
              </a:xfrm>
              <a:prstGeom prst="rect">
                <a:avLst/>
              </a:prstGeom>
              <a:noFill/>
            </p:spPr>
            <p:txBody>
              <a:bodyPr wrap="none" rtlCol="0">
                <a:spAutoFit/>
              </a:bodyPr>
              <a:lstStyle/>
              <a:p>
                <a:r>
                  <a:rPr lang="en-US" altLang="zh-CN" sz="1600" dirty="0">
                    <a:solidFill>
                      <a:schemeClr val="bg1"/>
                    </a:solidFill>
                    <a:latin typeface="微软雅黑" panose="020B0503020204020204" pitchFamily="34" charset="-122"/>
                    <a:ea typeface="微软雅黑" panose="020B0503020204020204" pitchFamily="34" charset="-122"/>
                  </a:rPr>
                  <a:t>3</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grpSp>
      <p:grpSp>
        <p:nvGrpSpPr>
          <p:cNvPr id="7" name="组合 6"/>
          <p:cNvGrpSpPr/>
          <p:nvPr/>
        </p:nvGrpSpPr>
        <p:grpSpPr>
          <a:xfrm>
            <a:off x="3472838" y="3100588"/>
            <a:ext cx="304892" cy="835917"/>
            <a:chOff x="4630439" y="3891279"/>
            <a:chExt cx="406521" cy="1114556"/>
          </a:xfrm>
        </p:grpSpPr>
        <p:cxnSp>
          <p:nvCxnSpPr>
            <p:cNvPr id="8" name="直接连接符 7"/>
            <p:cNvCxnSpPr/>
            <p:nvPr/>
          </p:nvCxnSpPr>
          <p:spPr>
            <a:xfrm flipV="1">
              <a:off x="4832837" y="3891279"/>
              <a:ext cx="0" cy="762730"/>
            </a:xfrm>
            <a:prstGeom prst="line">
              <a:avLst/>
            </a:prstGeom>
            <a:solidFill>
              <a:srgbClr val="375BA5"/>
            </a:solidFill>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9" name="组合 81"/>
            <p:cNvGrpSpPr/>
            <p:nvPr/>
          </p:nvGrpSpPr>
          <p:grpSpPr>
            <a:xfrm>
              <a:off x="4630439" y="4554429"/>
              <a:ext cx="406521" cy="451406"/>
              <a:chOff x="4630439" y="4554429"/>
              <a:chExt cx="406521" cy="451406"/>
            </a:xfrm>
          </p:grpSpPr>
          <p:sp>
            <p:nvSpPr>
              <p:cNvPr id="10" name="椭圆 9"/>
              <p:cNvSpPr/>
              <p:nvPr/>
            </p:nvSpPr>
            <p:spPr>
              <a:xfrm flipV="1">
                <a:off x="4638208" y="4603137"/>
                <a:ext cx="387795" cy="3877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11" name="文本框 43"/>
              <p:cNvSpPr txBox="1"/>
              <p:nvPr/>
            </p:nvSpPr>
            <p:spPr>
              <a:xfrm>
                <a:off x="4630439" y="4554429"/>
                <a:ext cx="406521" cy="451406"/>
              </a:xfrm>
              <a:prstGeom prst="rect">
                <a:avLst/>
              </a:prstGeom>
              <a:noFill/>
            </p:spPr>
            <p:txBody>
              <a:bodyPr wrap="none" rtlCol="0">
                <a:spAutoFit/>
              </a:bodyPr>
              <a:lstStyle/>
              <a:p>
                <a:r>
                  <a:rPr lang="en-US" altLang="zh-CN" sz="1600" dirty="0">
                    <a:solidFill>
                      <a:schemeClr val="bg1"/>
                    </a:solidFill>
                    <a:latin typeface="微软雅黑" panose="020B0503020204020204" pitchFamily="34" charset="-122"/>
                    <a:ea typeface="微软雅黑" panose="020B0503020204020204" pitchFamily="34" charset="-122"/>
                  </a:rPr>
                  <a:t>2</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grpSp>
      <p:grpSp>
        <p:nvGrpSpPr>
          <p:cNvPr id="12" name="组合 11"/>
          <p:cNvGrpSpPr/>
          <p:nvPr/>
        </p:nvGrpSpPr>
        <p:grpSpPr>
          <a:xfrm>
            <a:off x="1573679" y="1698442"/>
            <a:ext cx="311511" cy="876991"/>
            <a:chOff x="2098242" y="2506590"/>
            <a:chExt cx="415348" cy="1169322"/>
          </a:xfrm>
        </p:grpSpPr>
        <p:cxnSp>
          <p:nvCxnSpPr>
            <p:cNvPr id="13" name="直接连接符 12"/>
            <p:cNvCxnSpPr/>
            <p:nvPr/>
          </p:nvCxnSpPr>
          <p:spPr>
            <a:xfrm flipH="1">
              <a:off x="2320424" y="2913430"/>
              <a:ext cx="1" cy="76248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4" name="组合 86"/>
            <p:cNvGrpSpPr/>
            <p:nvPr/>
          </p:nvGrpSpPr>
          <p:grpSpPr>
            <a:xfrm>
              <a:off x="2098242" y="2506590"/>
              <a:ext cx="415348" cy="457711"/>
              <a:chOff x="2098242" y="2506590"/>
              <a:chExt cx="415348" cy="457711"/>
            </a:xfrm>
          </p:grpSpPr>
          <p:sp>
            <p:nvSpPr>
              <p:cNvPr id="15" name="椭圆 14"/>
              <p:cNvSpPr/>
              <p:nvPr/>
            </p:nvSpPr>
            <p:spPr>
              <a:xfrm>
                <a:off x="2125795" y="2576506"/>
                <a:ext cx="387795" cy="3877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16" name="文本框 42"/>
              <p:cNvSpPr txBox="1"/>
              <p:nvPr/>
            </p:nvSpPr>
            <p:spPr>
              <a:xfrm>
                <a:off x="2098242" y="2506590"/>
                <a:ext cx="406523" cy="451406"/>
              </a:xfrm>
              <a:prstGeom prst="rect">
                <a:avLst/>
              </a:prstGeom>
              <a:noFill/>
            </p:spPr>
            <p:txBody>
              <a:bodyPr wrap="none" rtlCol="0">
                <a:spAutoFit/>
              </a:bodyPr>
              <a:lstStyle/>
              <a:p>
                <a:r>
                  <a:rPr lang="en-US" altLang="zh-CN" sz="1600" dirty="0">
                    <a:solidFill>
                      <a:schemeClr val="bg1"/>
                    </a:solidFill>
                    <a:latin typeface="微软雅黑" panose="020B0503020204020204" pitchFamily="34" charset="-122"/>
                    <a:ea typeface="微软雅黑" panose="020B0503020204020204" pitchFamily="34" charset="-122"/>
                  </a:rPr>
                  <a:t>1</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grpSp>
      <p:sp>
        <p:nvSpPr>
          <p:cNvPr id="17" name="矩形 16"/>
          <p:cNvSpPr/>
          <p:nvPr/>
        </p:nvSpPr>
        <p:spPr>
          <a:xfrm>
            <a:off x="794769" y="4365662"/>
            <a:ext cx="1890001" cy="40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564B45"/>
              </a:solidFill>
              <a:latin typeface="微软雅黑" panose="020B0503020204020204" pitchFamily="34" charset="-122"/>
              <a:ea typeface="微软雅黑" panose="020B0503020204020204" pitchFamily="34" charset="-122"/>
            </a:endParaRPr>
          </a:p>
        </p:txBody>
      </p:sp>
      <p:sp>
        <p:nvSpPr>
          <p:cNvPr id="18" name="矩形 17"/>
          <p:cNvSpPr/>
          <p:nvPr/>
        </p:nvSpPr>
        <p:spPr>
          <a:xfrm flipV="1">
            <a:off x="2679079" y="1269416"/>
            <a:ext cx="1890001" cy="40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564B45"/>
              </a:solidFill>
              <a:latin typeface="微软雅黑" panose="020B0503020204020204" pitchFamily="34" charset="-122"/>
              <a:ea typeface="微软雅黑" panose="020B0503020204020204" pitchFamily="34" charset="-122"/>
            </a:endParaRPr>
          </a:p>
        </p:txBody>
      </p:sp>
      <p:sp>
        <p:nvSpPr>
          <p:cNvPr id="19" name="矩形 18"/>
          <p:cNvSpPr/>
          <p:nvPr/>
        </p:nvSpPr>
        <p:spPr>
          <a:xfrm>
            <a:off x="4562904" y="4365662"/>
            <a:ext cx="1890001" cy="40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564B45"/>
              </a:solidFill>
              <a:latin typeface="微软雅黑" panose="020B0503020204020204" pitchFamily="34" charset="-122"/>
              <a:ea typeface="微软雅黑" panose="020B0503020204020204" pitchFamily="34" charset="-122"/>
            </a:endParaRPr>
          </a:p>
        </p:txBody>
      </p:sp>
      <p:sp>
        <p:nvSpPr>
          <p:cNvPr id="20" name="矩形 19"/>
          <p:cNvSpPr/>
          <p:nvPr/>
        </p:nvSpPr>
        <p:spPr>
          <a:xfrm flipV="1">
            <a:off x="6452088" y="1269416"/>
            <a:ext cx="1890001" cy="40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564B45"/>
              </a:solidFill>
              <a:latin typeface="微软雅黑" panose="020B0503020204020204" pitchFamily="34" charset="-122"/>
              <a:ea typeface="微软雅黑" panose="020B0503020204020204" pitchFamily="34" charset="-122"/>
            </a:endParaRPr>
          </a:p>
        </p:txBody>
      </p:sp>
      <p:grpSp>
        <p:nvGrpSpPr>
          <p:cNvPr id="21" name="组合 20"/>
          <p:cNvGrpSpPr/>
          <p:nvPr/>
        </p:nvGrpSpPr>
        <p:grpSpPr>
          <a:xfrm>
            <a:off x="794770" y="2454744"/>
            <a:ext cx="1890000" cy="515726"/>
            <a:chOff x="1059693" y="3272991"/>
            <a:chExt cx="2520000" cy="687635"/>
          </a:xfrm>
          <a:solidFill>
            <a:schemeClr val="bg1"/>
          </a:solidFill>
        </p:grpSpPr>
        <p:sp>
          <p:nvSpPr>
            <p:cNvPr id="22" name="五边形 21"/>
            <p:cNvSpPr/>
            <p:nvPr/>
          </p:nvSpPr>
          <p:spPr>
            <a:xfrm rot="16200000">
              <a:off x="1975875" y="2356809"/>
              <a:ext cx="687635" cy="2520000"/>
            </a:xfrm>
            <a:prstGeom prst="homePlate">
              <a:avLst>
                <a:gd name="adj" fmla="val 4870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23" name="文本框 34"/>
            <p:cNvSpPr txBox="1"/>
            <p:nvPr/>
          </p:nvSpPr>
          <p:spPr>
            <a:xfrm>
              <a:off x="1259246" y="3502010"/>
              <a:ext cx="2120892" cy="344710"/>
            </a:xfrm>
            <a:prstGeom prst="rect">
              <a:avLst/>
            </a:prstGeom>
            <a:noFill/>
          </p:spPr>
          <p:txBody>
            <a:bodyPr wrap="square" rtlCol="0">
              <a:spAutoFit/>
            </a:bodyPr>
            <a:lstStyle/>
            <a:p>
              <a:pPr algn="ctr">
                <a:lnSpc>
                  <a:spcPct val="90000"/>
                </a:lnSpc>
                <a:spcBef>
                  <a:spcPts val="750"/>
                </a:spcBef>
              </a:pPr>
              <a:r>
                <a:rPr lang="zh-CN" altLang="en-US" sz="1200" dirty="0">
                  <a:solidFill>
                    <a:schemeClr val="bg1"/>
                  </a:solidFill>
                  <a:latin typeface="微软雅黑" panose="020B0503020204020204" pitchFamily="34" charset="-122"/>
                  <a:ea typeface="微软雅黑" panose="020B0503020204020204" pitchFamily="34" charset="-122"/>
                </a:rPr>
                <a:t>添加标题</a:t>
              </a:r>
            </a:p>
          </p:txBody>
        </p:sp>
      </p:grpSp>
      <p:sp>
        <p:nvSpPr>
          <p:cNvPr id="24" name="文本框 35"/>
          <p:cNvSpPr txBox="1"/>
          <p:nvPr/>
        </p:nvSpPr>
        <p:spPr>
          <a:xfrm>
            <a:off x="827584" y="3060747"/>
            <a:ext cx="1881095" cy="1131977"/>
          </a:xfrm>
          <a:prstGeom prst="rect">
            <a:avLst/>
          </a:prstGeom>
          <a:noFill/>
        </p:spPr>
        <p:txBody>
          <a:bodyPr wrap="square" lIns="68580" tIns="34290" rIns="68580" bIns="34290" rtlCol="0">
            <a:spAutoFit/>
          </a:bodyPr>
          <a:lstStyle/>
          <a:p>
            <a:pPr>
              <a:lnSpc>
                <a:spcPct val="13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单击添加文本单击添加文本单击添加文本单击添加文本单击添加文本单击添加文本单击添加文本单击添加文本单击添加文本单击添加文本单击添加文本单击添加文本单击添加文本</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25" name="组合 24"/>
          <p:cNvGrpSpPr/>
          <p:nvPr/>
        </p:nvGrpSpPr>
        <p:grpSpPr>
          <a:xfrm>
            <a:off x="4562905" y="2454744"/>
            <a:ext cx="1890000" cy="515726"/>
            <a:chOff x="6093398" y="3272991"/>
            <a:chExt cx="2520000" cy="687635"/>
          </a:xfrm>
        </p:grpSpPr>
        <p:sp>
          <p:nvSpPr>
            <p:cNvPr id="26" name="五边形 25"/>
            <p:cNvSpPr/>
            <p:nvPr/>
          </p:nvSpPr>
          <p:spPr>
            <a:xfrm rot="16200000">
              <a:off x="7009580" y="2356809"/>
              <a:ext cx="687635" cy="2520000"/>
            </a:xfrm>
            <a:prstGeom prst="homePlate">
              <a:avLst>
                <a:gd name="adj" fmla="val 4870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27" name="文本框 36"/>
            <p:cNvSpPr txBox="1"/>
            <p:nvPr/>
          </p:nvSpPr>
          <p:spPr>
            <a:xfrm>
              <a:off x="6292951" y="3552796"/>
              <a:ext cx="2120892" cy="344710"/>
            </a:xfrm>
            <a:prstGeom prst="rect">
              <a:avLst/>
            </a:prstGeom>
            <a:noFill/>
          </p:spPr>
          <p:txBody>
            <a:bodyPr wrap="square" rtlCol="0">
              <a:spAutoFit/>
            </a:bodyPr>
            <a:lstStyle/>
            <a:p>
              <a:pPr algn="ctr">
                <a:lnSpc>
                  <a:spcPct val="90000"/>
                </a:lnSpc>
                <a:spcBef>
                  <a:spcPts val="750"/>
                </a:spcBef>
              </a:pPr>
              <a:r>
                <a:rPr lang="zh-CN" altLang="en-US" sz="1200" dirty="0">
                  <a:solidFill>
                    <a:schemeClr val="bg1"/>
                  </a:solidFill>
                  <a:latin typeface="微软雅黑" panose="020B0503020204020204" pitchFamily="34" charset="-122"/>
                  <a:ea typeface="微软雅黑" panose="020B0503020204020204" pitchFamily="34" charset="-122"/>
                </a:rPr>
                <a:t>添加标题</a:t>
              </a:r>
            </a:p>
          </p:txBody>
        </p:sp>
      </p:grpSp>
      <p:grpSp>
        <p:nvGrpSpPr>
          <p:cNvPr id="28" name="组合 27"/>
          <p:cNvGrpSpPr/>
          <p:nvPr/>
        </p:nvGrpSpPr>
        <p:grpSpPr>
          <a:xfrm>
            <a:off x="2679080" y="2705109"/>
            <a:ext cx="1890000" cy="515726"/>
            <a:chOff x="3572106" y="3606811"/>
            <a:chExt cx="2520000" cy="687635"/>
          </a:xfrm>
        </p:grpSpPr>
        <p:sp>
          <p:nvSpPr>
            <p:cNvPr id="29" name="五边形 28"/>
            <p:cNvSpPr/>
            <p:nvPr/>
          </p:nvSpPr>
          <p:spPr>
            <a:xfrm rot="5400000" flipV="1">
              <a:off x="4488288" y="2690629"/>
              <a:ext cx="687635" cy="2520000"/>
            </a:xfrm>
            <a:prstGeom prst="homePlate">
              <a:avLst>
                <a:gd name="adj" fmla="val 4870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30" name="文本框 37"/>
            <p:cNvSpPr txBox="1"/>
            <p:nvPr/>
          </p:nvSpPr>
          <p:spPr>
            <a:xfrm>
              <a:off x="3778158" y="3671070"/>
              <a:ext cx="2120892" cy="344710"/>
            </a:xfrm>
            <a:prstGeom prst="rect">
              <a:avLst/>
            </a:prstGeom>
            <a:noFill/>
          </p:spPr>
          <p:txBody>
            <a:bodyPr wrap="square" rtlCol="0">
              <a:spAutoFit/>
            </a:bodyPr>
            <a:lstStyle/>
            <a:p>
              <a:pPr algn="ctr">
                <a:lnSpc>
                  <a:spcPct val="90000"/>
                </a:lnSpc>
                <a:spcBef>
                  <a:spcPts val="750"/>
                </a:spcBef>
              </a:pPr>
              <a:r>
                <a:rPr lang="zh-CN" altLang="en-US" sz="1200" dirty="0">
                  <a:solidFill>
                    <a:schemeClr val="bg1"/>
                  </a:solidFill>
                  <a:latin typeface="微软雅黑" panose="020B0503020204020204" pitchFamily="34" charset="-122"/>
                  <a:ea typeface="微软雅黑" panose="020B0503020204020204" pitchFamily="34" charset="-122"/>
                </a:rPr>
                <a:t>添加标题</a:t>
              </a:r>
            </a:p>
          </p:txBody>
        </p:sp>
      </p:grpSp>
      <p:grpSp>
        <p:nvGrpSpPr>
          <p:cNvPr id="31" name="组合 30"/>
          <p:cNvGrpSpPr/>
          <p:nvPr/>
        </p:nvGrpSpPr>
        <p:grpSpPr>
          <a:xfrm>
            <a:off x="6452088" y="2705109"/>
            <a:ext cx="1890000" cy="515726"/>
            <a:chOff x="8612309" y="3606811"/>
            <a:chExt cx="2520000" cy="687635"/>
          </a:xfrm>
        </p:grpSpPr>
        <p:sp>
          <p:nvSpPr>
            <p:cNvPr id="32" name="五边形 31"/>
            <p:cNvSpPr/>
            <p:nvPr/>
          </p:nvSpPr>
          <p:spPr>
            <a:xfrm rot="5400000" flipV="1">
              <a:off x="9528491" y="2690629"/>
              <a:ext cx="687635" cy="2520000"/>
            </a:xfrm>
            <a:prstGeom prst="homePlate">
              <a:avLst>
                <a:gd name="adj" fmla="val 4870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33" name="文本框 38"/>
            <p:cNvSpPr txBox="1"/>
            <p:nvPr/>
          </p:nvSpPr>
          <p:spPr>
            <a:xfrm>
              <a:off x="8811864" y="3671070"/>
              <a:ext cx="2120892" cy="344710"/>
            </a:xfrm>
            <a:prstGeom prst="rect">
              <a:avLst/>
            </a:prstGeom>
            <a:noFill/>
          </p:spPr>
          <p:txBody>
            <a:bodyPr wrap="square" rtlCol="0">
              <a:spAutoFit/>
            </a:bodyPr>
            <a:lstStyle/>
            <a:p>
              <a:pPr algn="ctr">
                <a:lnSpc>
                  <a:spcPct val="90000"/>
                </a:lnSpc>
                <a:spcBef>
                  <a:spcPts val="750"/>
                </a:spcBef>
              </a:pPr>
              <a:r>
                <a:rPr lang="zh-CN" altLang="en-US" sz="1200" dirty="0">
                  <a:solidFill>
                    <a:schemeClr val="bg1"/>
                  </a:solidFill>
                  <a:latin typeface="微软雅黑" panose="020B0503020204020204" pitchFamily="34" charset="-122"/>
                  <a:ea typeface="微软雅黑" panose="020B0503020204020204" pitchFamily="34" charset="-122"/>
                </a:rPr>
                <a:t>添加标题</a:t>
              </a:r>
            </a:p>
          </p:txBody>
        </p:sp>
      </p:grpSp>
      <p:sp>
        <p:nvSpPr>
          <p:cNvPr id="34" name="文本框 39"/>
          <p:cNvSpPr txBox="1"/>
          <p:nvPr/>
        </p:nvSpPr>
        <p:spPr>
          <a:xfrm>
            <a:off x="4635121" y="3060747"/>
            <a:ext cx="1881095" cy="1131977"/>
          </a:xfrm>
          <a:prstGeom prst="rect">
            <a:avLst/>
          </a:prstGeom>
          <a:noFill/>
        </p:spPr>
        <p:txBody>
          <a:bodyPr wrap="square" lIns="68580" tIns="34290" rIns="68580" bIns="34290" rtlCol="0">
            <a:spAutoFit/>
          </a:bodyPr>
          <a:lstStyle/>
          <a:p>
            <a:pPr>
              <a:lnSpc>
                <a:spcPct val="13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单击添加文本单击添加文本单击添加文本单击添加文本单击添加文本单击添加文本单击添加文本单击添加文本单击添加文本单击添加文本单击添加文本单击添加文本单击添加文本</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5" name="文本框 40"/>
          <p:cNvSpPr txBox="1"/>
          <p:nvPr/>
        </p:nvSpPr>
        <p:spPr>
          <a:xfrm>
            <a:off x="2691369" y="1397277"/>
            <a:ext cx="1881095" cy="1131977"/>
          </a:xfrm>
          <a:prstGeom prst="rect">
            <a:avLst/>
          </a:prstGeom>
          <a:noFill/>
        </p:spPr>
        <p:txBody>
          <a:bodyPr wrap="square" lIns="68580" tIns="34290" rIns="68580" bIns="34290" rtlCol="0">
            <a:spAutoFit/>
          </a:bodyPr>
          <a:lstStyle/>
          <a:p>
            <a:pPr>
              <a:lnSpc>
                <a:spcPct val="13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单击添加文本单击添加文本单击添加文本单击添加文本单击添加文本单击添加文本单击添加文本单击添加文本单击添加文本单击添加文本单击添加文本单击添加文本单击添加文本</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6" name="文本框 41"/>
          <p:cNvSpPr txBox="1"/>
          <p:nvPr/>
        </p:nvSpPr>
        <p:spPr>
          <a:xfrm>
            <a:off x="6507329" y="1397277"/>
            <a:ext cx="1881095" cy="1131977"/>
          </a:xfrm>
          <a:prstGeom prst="rect">
            <a:avLst/>
          </a:prstGeom>
          <a:noFill/>
        </p:spPr>
        <p:txBody>
          <a:bodyPr wrap="square" lIns="68580" tIns="34290" rIns="68580" bIns="34290" rtlCol="0">
            <a:spAutoFit/>
          </a:bodyPr>
          <a:lstStyle/>
          <a:p>
            <a:pPr>
              <a:lnSpc>
                <a:spcPct val="13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单击添加文本单击添加文本单击添加文本单击添加文本单击添加文本单击添加文本单击添加文本单击添加文本单击添加文本单击添加文本单击添加文本单击添加文本单击添加文本</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37" name="组合 36"/>
          <p:cNvGrpSpPr/>
          <p:nvPr/>
        </p:nvGrpSpPr>
        <p:grpSpPr>
          <a:xfrm>
            <a:off x="7236298" y="3100589"/>
            <a:ext cx="306215" cy="824740"/>
            <a:chOff x="9657920" y="3891279"/>
            <a:chExt cx="408286" cy="1099653"/>
          </a:xfrm>
        </p:grpSpPr>
        <p:cxnSp>
          <p:nvCxnSpPr>
            <p:cNvPr id="38" name="直接连接符 37"/>
            <p:cNvCxnSpPr/>
            <p:nvPr/>
          </p:nvCxnSpPr>
          <p:spPr>
            <a:xfrm flipH="1" flipV="1">
              <a:off x="9873040" y="3891279"/>
              <a:ext cx="1" cy="762730"/>
            </a:xfrm>
            <a:prstGeom prst="line">
              <a:avLst/>
            </a:prstGeom>
            <a:solidFill>
              <a:srgbClr val="375BA5"/>
            </a:solidFill>
            <a:ln w="190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39" name="组合 111"/>
            <p:cNvGrpSpPr/>
            <p:nvPr/>
          </p:nvGrpSpPr>
          <p:grpSpPr>
            <a:xfrm>
              <a:off x="9657920" y="4531120"/>
              <a:ext cx="408286" cy="459812"/>
              <a:chOff x="9657920" y="4531120"/>
              <a:chExt cx="408286" cy="459812"/>
            </a:xfrm>
          </p:grpSpPr>
          <p:sp>
            <p:nvSpPr>
              <p:cNvPr id="40" name="椭圆 39"/>
              <p:cNvSpPr/>
              <p:nvPr/>
            </p:nvSpPr>
            <p:spPr>
              <a:xfrm flipV="1">
                <a:off x="9678411" y="4603137"/>
                <a:ext cx="387795" cy="3877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41" name="文本框 45"/>
              <p:cNvSpPr txBox="1"/>
              <p:nvPr/>
            </p:nvSpPr>
            <p:spPr>
              <a:xfrm>
                <a:off x="9657920" y="4531120"/>
                <a:ext cx="406522" cy="451405"/>
              </a:xfrm>
              <a:prstGeom prst="rect">
                <a:avLst/>
              </a:prstGeom>
              <a:noFill/>
            </p:spPr>
            <p:txBody>
              <a:bodyPr wrap="none" rtlCol="0">
                <a:spAutoFit/>
              </a:bodyPr>
              <a:lstStyle/>
              <a:p>
                <a:r>
                  <a:rPr lang="en-US" altLang="zh-CN" sz="1600" dirty="0">
                    <a:solidFill>
                      <a:schemeClr val="bg1"/>
                    </a:solidFill>
                    <a:latin typeface="微软雅黑" panose="020B0503020204020204" pitchFamily="34" charset="-122"/>
                    <a:ea typeface="微软雅黑" panose="020B0503020204020204" pitchFamily="34" charset="-122"/>
                  </a:rPr>
                  <a:t>4</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grpSp>
      <p:grpSp>
        <p:nvGrpSpPr>
          <p:cNvPr id="42" name="组合 41"/>
          <p:cNvGrpSpPr/>
          <p:nvPr/>
        </p:nvGrpSpPr>
        <p:grpSpPr>
          <a:xfrm>
            <a:off x="280052" y="242680"/>
            <a:ext cx="2904891" cy="338554"/>
            <a:chOff x="568442" y="319364"/>
            <a:chExt cx="3873190" cy="451406"/>
          </a:xfrm>
        </p:grpSpPr>
        <p:sp>
          <p:nvSpPr>
            <p:cNvPr id="43" name="文本框 23"/>
            <p:cNvSpPr txBox="1"/>
            <p:nvPr/>
          </p:nvSpPr>
          <p:spPr>
            <a:xfrm>
              <a:off x="665958" y="319364"/>
              <a:ext cx="2024486" cy="451406"/>
            </a:xfrm>
            <a:prstGeom prst="rect">
              <a:avLst/>
            </a:prstGeom>
            <a:noFill/>
          </p:spPr>
          <p:txBody>
            <a:bodyPr wrap="none" rtlCol="0">
              <a:sp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标题文字内容 </a:t>
              </a:r>
            </a:p>
          </p:txBody>
        </p:sp>
        <p:sp>
          <p:nvSpPr>
            <p:cNvPr id="44" name="等腰三角形 43"/>
            <p:cNvSpPr/>
            <p:nvPr/>
          </p:nvSpPr>
          <p:spPr>
            <a:xfrm rot="16200000" flipH="1" flipV="1">
              <a:off x="492508" y="454911"/>
              <a:ext cx="304323" cy="152455"/>
            </a:xfrm>
            <a:prstGeom prst="triangle">
              <a:avLst/>
            </a:prstGeom>
            <a:solidFill>
              <a:schemeClr val="accent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微软雅黑" panose="020B0503020204020204" pitchFamily="34" charset="-122"/>
                <a:ea typeface="微软雅黑" panose="020B0503020204020204" pitchFamily="34" charset="-122"/>
              </a:endParaRPr>
            </a:p>
          </p:txBody>
        </p:sp>
        <p:sp>
          <p:nvSpPr>
            <p:cNvPr id="45" name="文本框 23"/>
            <p:cNvSpPr txBox="1"/>
            <p:nvPr/>
          </p:nvSpPr>
          <p:spPr>
            <a:xfrm>
              <a:off x="2306003" y="429775"/>
              <a:ext cx="2135629" cy="328295"/>
            </a:xfrm>
            <a:prstGeom prst="rect">
              <a:avLst/>
            </a:prstGeom>
            <a:noFill/>
          </p:spPr>
          <p:txBody>
            <a:bodyPr wrap="none" rtlCol="0">
              <a:spAutoFit/>
            </a:bodyPr>
            <a:lstStyle/>
            <a:p>
              <a:r>
                <a:rPr lang="en-US" altLang="zh-CN" sz="1000" dirty="0">
                  <a:latin typeface="微软雅黑" panose="020B0503020204020204" pitchFamily="34" charset="-122"/>
                  <a:ea typeface="微软雅黑" panose="020B0503020204020204" pitchFamily="34" charset="-122"/>
                </a:rPr>
                <a:t>  Click here to add Title</a:t>
              </a:r>
              <a:endParaRPr lang="zh-CN" altLang="en-US" sz="10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507123966"/>
      </p:ext>
    </p:extLst>
  </p:cSld>
  <p:clrMapOvr>
    <a:masterClrMapping/>
  </p:clrMapOvr>
  <mc:AlternateContent xmlns:mc="http://schemas.openxmlformats.org/markup-compatibility/2006" xmlns:p14="http://schemas.microsoft.com/office/powerpoint/2010/main">
    <mc:Choice Requires="p14">
      <p:transition spd="slow" p14:dur="2000" advClick="0">
        <p14:prism isContent="1"/>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250"/>
                                  </p:stCondLst>
                                  <p:childTnLst>
                                    <p:set>
                                      <p:cBhvr>
                                        <p:cTn id="11" dur="1" fill="hold">
                                          <p:stCondLst>
                                            <p:cond delay="0"/>
                                          </p:stCondLst>
                                        </p:cTn>
                                        <p:tgtEl>
                                          <p:spTgt spid="24"/>
                                        </p:tgtEl>
                                        <p:attrNameLst>
                                          <p:attrName>style.visibility</p:attrName>
                                        </p:attrNameLst>
                                      </p:cBhvr>
                                      <p:to>
                                        <p:strVal val="visible"/>
                                      </p:to>
                                    </p:set>
                                    <p:animEffect transition="in" filter="wipe(up)">
                                      <p:cBhvr>
                                        <p:cTn id="12" dur="500"/>
                                        <p:tgtEl>
                                          <p:spTgt spid="24"/>
                                        </p:tgtEl>
                                      </p:cBhvr>
                                    </p:animEffect>
                                  </p:childTnLst>
                                </p:cTn>
                              </p:par>
                              <p:par>
                                <p:cTn id="13" presetID="1" presetClass="entr" presetSubtype="0" fill="hold" grpId="1" nodeType="withEffect">
                                  <p:stCondLst>
                                    <p:cond delay="0"/>
                                  </p:stCondLst>
                                  <p:childTnLst>
                                    <p:set>
                                      <p:cBhvr>
                                        <p:cTn id="14" dur="1" fill="hold">
                                          <p:stCondLst>
                                            <p:cond delay="499"/>
                                          </p:stCondLst>
                                        </p:cTn>
                                        <p:tgtEl>
                                          <p:spTgt spid="17"/>
                                        </p:tgtEl>
                                        <p:attrNameLst>
                                          <p:attrName>style.visibility</p:attrName>
                                        </p:attrNameLst>
                                      </p:cBhvr>
                                      <p:to>
                                        <p:strVal val="visible"/>
                                      </p:to>
                                    </p:set>
                                  </p:childTnLst>
                                </p:cTn>
                              </p:par>
                              <p:par>
                                <p:cTn id="15" presetID="42" presetClass="path" presetSubtype="0" accel="50000" decel="50000" fill="hold" grpId="0" nodeType="withEffect">
                                  <p:stCondLst>
                                    <p:cond delay="0"/>
                                  </p:stCondLst>
                                  <p:childTnLst>
                                    <p:animMotion origin="layout" path="M -4.375E-6 -0.27917 L -4.375E-6 2.22222E-6 " pathEditMode="relative" rAng="0" ptsTypes="AA">
                                      <p:cBhvr>
                                        <p:cTn id="16" dur="500" fill="hold"/>
                                        <p:tgtEl>
                                          <p:spTgt spid="17"/>
                                        </p:tgtEl>
                                        <p:attrNameLst>
                                          <p:attrName>ppt_x</p:attrName>
                                          <p:attrName>ppt_y</p:attrName>
                                        </p:attrNameLst>
                                      </p:cBhvr>
                                      <p:rCtr x="0" y="13958"/>
                                    </p:animMotion>
                                  </p:childTnLst>
                                </p:cTn>
                              </p:par>
                              <p:par>
                                <p:cTn id="17" presetID="12" presetClass="entr" presetSubtype="4" fill="hold" nodeType="withEffect">
                                  <p:stCondLst>
                                    <p:cond delay="25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p:tgtEl>
                                          <p:spTgt spid="12"/>
                                        </p:tgtEl>
                                        <p:attrNameLst>
                                          <p:attrName>ppt_y</p:attrName>
                                        </p:attrNameLst>
                                      </p:cBhvr>
                                      <p:tavLst>
                                        <p:tav tm="0">
                                          <p:val>
                                            <p:strVal val="#ppt_y+#ppt_h*1.125000"/>
                                          </p:val>
                                        </p:tav>
                                        <p:tav tm="100000">
                                          <p:val>
                                            <p:strVal val="#ppt_y"/>
                                          </p:val>
                                        </p:tav>
                                      </p:tavLst>
                                    </p:anim>
                                    <p:animEffect transition="in" filter="wipe(up)">
                                      <p:cBhvr>
                                        <p:cTn id="20" dur="500"/>
                                        <p:tgtEl>
                                          <p:spTgt spid="12"/>
                                        </p:tgtEl>
                                      </p:cBhvr>
                                    </p:animEffect>
                                  </p:childTnLst>
                                </p:cTn>
                              </p:par>
                            </p:childTnLst>
                          </p:cTn>
                        </p:par>
                        <p:par>
                          <p:cTn id="21" fill="hold">
                            <p:stCondLst>
                              <p:cond delay="1250"/>
                            </p:stCondLst>
                            <p:childTnLst>
                              <p:par>
                                <p:cTn id="22" presetID="2" presetClass="entr" presetSubtype="1" fill="hold" nodeType="afterEffect">
                                  <p:stCondLst>
                                    <p:cond delay="0"/>
                                  </p:stCondLst>
                                  <p:childTnLst>
                                    <p:set>
                                      <p:cBhvr>
                                        <p:cTn id="23" dur="1" fill="hold">
                                          <p:stCondLst>
                                            <p:cond delay="0"/>
                                          </p:stCondLst>
                                        </p:cTn>
                                        <p:tgtEl>
                                          <p:spTgt spid="28"/>
                                        </p:tgtEl>
                                        <p:attrNameLst>
                                          <p:attrName>style.visibility</p:attrName>
                                        </p:attrNameLst>
                                      </p:cBhvr>
                                      <p:to>
                                        <p:strVal val="visible"/>
                                      </p:to>
                                    </p:set>
                                    <p:anim calcmode="lin" valueType="num">
                                      <p:cBhvr additive="base">
                                        <p:cTn id="24" dur="500" fill="hold"/>
                                        <p:tgtEl>
                                          <p:spTgt spid="28"/>
                                        </p:tgtEl>
                                        <p:attrNameLst>
                                          <p:attrName>ppt_x</p:attrName>
                                        </p:attrNameLst>
                                      </p:cBhvr>
                                      <p:tavLst>
                                        <p:tav tm="0">
                                          <p:val>
                                            <p:strVal val="#ppt_x"/>
                                          </p:val>
                                        </p:tav>
                                        <p:tav tm="100000">
                                          <p:val>
                                            <p:strVal val="#ppt_x"/>
                                          </p:val>
                                        </p:tav>
                                      </p:tavLst>
                                    </p:anim>
                                    <p:anim calcmode="lin" valueType="num">
                                      <p:cBhvr additive="base">
                                        <p:cTn id="25" dur="500" fill="hold"/>
                                        <p:tgtEl>
                                          <p:spTgt spid="28"/>
                                        </p:tgtEl>
                                        <p:attrNameLst>
                                          <p:attrName>ppt_y</p:attrName>
                                        </p:attrNameLst>
                                      </p:cBhvr>
                                      <p:tavLst>
                                        <p:tav tm="0">
                                          <p:val>
                                            <p:strVal val="0-#ppt_h/2"/>
                                          </p:val>
                                        </p:tav>
                                        <p:tav tm="100000">
                                          <p:val>
                                            <p:strVal val="#ppt_y"/>
                                          </p:val>
                                        </p:tav>
                                      </p:tavLst>
                                    </p:anim>
                                  </p:childTnLst>
                                </p:cTn>
                              </p:par>
                            </p:childTnLst>
                          </p:cTn>
                        </p:par>
                        <p:par>
                          <p:cTn id="26" fill="hold">
                            <p:stCondLst>
                              <p:cond delay="1750"/>
                            </p:stCondLst>
                            <p:childTnLst>
                              <p:par>
                                <p:cTn id="27" presetID="22" presetClass="entr" presetSubtype="4" fill="hold" grpId="0" nodeType="afterEffect">
                                  <p:stCondLst>
                                    <p:cond delay="250"/>
                                  </p:stCondLst>
                                  <p:childTnLst>
                                    <p:set>
                                      <p:cBhvr>
                                        <p:cTn id="28" dur="1" fill="hold">
                                          <p:stCondLst>
                                            <p:cond delay="0"/>
                                          </p:stCondLst>
                                        </p:cTn>
                                        <p:tgtEl>
                                          <p:spTgt spid="35"/>
                                        </p:tgtEl>
                                        <p:attrNameLst>
                                          <p:attrName>style.visibility</p:attrName>
                                        </p:attrNameLst>
                                      </p:cBhvr>
                                      <p:to>
                                        <p:strVal val="visible"/>
                                      </p:to>
                                    </p:set>
                                    <p:animEffect transition="in" filter="wipe(down)">
                                      <p:cBhvr>
                                        <p:cTn id="29" dur="500"/>
                                        <p:tgtEl>
                                          <p:spTgt spid="35"/>
                                        </p:tgtEl>
                                      </p:cBhvr>
                                    </p:animEffect>
                                  </p:childTnLst>
                                </p:cTn>
                              </p:par>
                              <p:par>
                                <p:cTn id="30" presetID="1" presetClass="entr" presetSubtype="0" fill="hold" grpId="1" nodeType="withEffect">
                                  <p:stCondLst>
                                    <p:cond delay="0"/>
                                  </p:stCondLst>
                                  <p:childTnLst>
                                    <p:set>
                                      <p:cBhvr>
                                        <p:cTn id="31" dur="1" fill="hold">
                                          <p:stCondLst>
                                            <p:cond delay="499"/>
                                          </p:stCondLst>
                                        </p:cTn>
                                        <p:tgtEl>
                                          <p:spTgt spid="18"/>
                                        </p:tgtEl>
                                        <p:attrNameLst>
                                          <p:attrName>style.visibility</p:attrName>
                                        </p:attrNameLst>
                                      </p:cBhvr>
                                      <p:to>
                                        <p:strVal val="visible"/>
                                      </p:to>
                                    </p:set>
                                  </p:childTnLst>
                                </p:cTn>
                              </p:par>
                              <p:par>
                                <p:cTn id="32" presetID="64" presetClass="path" presetSubtype="0" accel="50000" decel="50000" fill="hold" grpId="0" nodeType="withEffect">
                                  <p:stCondLst>
                                    <p:cond delay="0"/>
                                  </p:stCondLst>
                                  <p:childTnLst>
                                    <p:animMotion origin="layout" path="M -4.16667E-6 0.2801 L -4.16667E-6 -2.96296E-6 " pathEditMode="relative" rAng="0" ptsTypes="AA">
                                      <p:cBhvr>
                                        <p:cTn id="33" dur="500" fill="hold"/>
                                        <p:tgtEl>
                                          <p:spTgt spid="18"/>
                                        </p:tgtEl>
                                        <p:attrNameLst>
                                          <p:attrName>ppt_x</p:attrName>
                                          <p:attrName>ppt_y</p:attrName>
                                        </p:attrNameLst>
                                      </p:cBhvr>
                                      <p:rCtr x="0" y="-14028"/>
                                    </p:animMotion>
                                  </p:childTnLst>
                                </p:cTn>
                              </p:par>
                              <p:par>
                                <p:cTn id="34" presetID="12" presetClass="entr" presetSubtype="1" fill="hold" nodeType="withEffect">
                                  <p:stCondLst>
                                    <p:cond delay="25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p:tgtEl>
                                          <p:spTgt spid="7"/>
                                        </p:tgtEl>
                                        <p:attrNameLst>
                                          <p:attrName>ppt_y</p:attrName>
                                        </p:attrNameLst>
                                      </p:cBhvr>
                                      <p:tavLst>
                                        <p:tav tm="0">
                                          <p:val>
                                            <p:strVal val="#ppt_y-#ppt_h*1.125000"/>
                                          </p:val>
                                        </p:tav>
                                        <p:tav tm="100000">
                                          <p:val>
                                            <p:strVal val="#ppt_y"/>
                                          </p:val>
                                        </p:tav>
                                      </p:tavLst>
                                    </p:anim>
                                    <p:animEffect transition="in" filter="wipe(down)">
                                      <p:cBhvr>
                                        <p:cTn id="37" dur="500"/>
                                        <p:tgtEl>
                                          <p:spTgt spid="7"/>
                                        </p:tgtEl>
                                      </p:cBhvr>
                                    </p:animEffect>
                                  </p:childTnLst>
                                </p:cTn>
                              </p:par>
                            </p:childTnLst>
                          </p:cTn>
                        </p:par>
                        <p:par>
                          <p:cTn id="38" fill="hold">
                            <p:stCondLst>
                              <p:cond delay="2500"/>
                            </p:stCondLst>
                            <p:childTnLst>
                              <p:par>
                                <p:cTn id="39" presetID="2" presetClass="entr" presetSubtype="4" fill="hold" nodeType="after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500" fill="hold"/>
                                        <p:tgtEl>
                                          <p:spTgt spid="25"/>
                                        </p:tgtEl>
                                        <p:attrNameLst>
                                          <p:attrName>ppt_x</p:attrName>
                                        </p:attrNameLst>
                                      </p:cBhvr>
                                      <p:tavLst>
                                        <p:tav tm="0">
                                          <p:val>
                                            <p:strVal val="#ppt_x"/>
                                          </p:val>
                                        </p:tav>
                                        <p:tav tm="100000">
                                          <p:val>
                                            <p:strVal val="#ppt_x"/>
                                          </p:val>
                                        </p:tav>
                                      </p:tavLst>
                                    </p:anim>
                                    <p:anim calcmode="lin" valueType="num">
                                      <p:cBhvr additive="base">
                                        <p:cTn id="42" dur="500" fill="hold"/>
                                        <p:tgtEl>
                                          <p:spTgt spid="25"/>
                                        </p:tgtEl>
                                        <p:attrNameLst>
                                          <p:attrName>ppt_y</p:attrName>
                                        </p:attrNameLst>
                                      </p:cBhvr>
                                      <p:tavLst>
                                        <p:tav tm="0">
                                          <p:val>
                                            <p:strVal val="1+#ppt_h/2"/>
                                          </p:val>
                                        </p:tav>
                                        <p:tav tm="100000">
                                          <p:val>
                                            <p:strVal val="#ppt_y"/>
                                          </p:val>
                                        </p:tav>
                                      </p:tavLst>
                                    </p:anim>
                                  </p:childTnLst>
                                </p:cTn>
                              </p:par>
                            </p:childTnLst>
                          </p:cTn>
                        </p:par>
                        <p:par>
                          <p:cTn id="43" fill="hold">
                            <p:stCondLst>
                              <p:cond delay="3000"/>
                            </p:stCondLst>
                            <p:childTnLst>
                              <p:par>
                                <p:cTn id="44" presetID="22" presetClass="entr" presetSubtype="1" fill="hold" grpId="0" nodeType="afterEffect">
                                  <p:stCondLst>
                                    <p:cond delay="250"/>
                                  </p:stCondLst>
                                  <p:childTnLst>
                                    <p:set>
                                      <p:cBhvr>
                                        <p:cTn id="45" dur="1" fill="hold">
                                          <p:stCondLst>
                                            <p:cond delay="0"/>
                                          </p:stCondLst>
                                        </p:cTn>
                                        <p:tgtEl>
                                          <p:spTgt spid="34"/>
                                        </p:tgtEl>
                                        <p:attrNameLst>
                                          <p:attrName>style.visibility</p:attrName>
                                        </p:attrNameLst>
                                      </p:cBhvr>
                                      <p:to>
                                        <p:strVal val="visible"/>
                                      </p:to>
                                    </p:set>
                                    <p:animEffect transition="in" filter="wipe(up)">
                                      <p:cBhvr>
                                        <p:cTn id="46" dur="500"/>
                                        <p:tgtEl>
                                          <p:spTgt spid="34"/>
                                        </p:tgtEl>
                                      </p:cBhvr>
                                    </p:animEffect>
                                  </p:childTnLst>
                                </p:cTn>
                              </p:par>
                              <p:par>
                                <p:cTn id="47" presetID="1" presetClass="entr" presetSubtype="0" fill="hold" grpId="0" nodeType="withEffect">
                                  <p:stCondLst>
                                    <p:cond delay="0"/>
                                  </p:stCondLst>
                                  <p:childTnLst>
                                    <p:set>
                                      <p:cBhvr>
                                        <p:cTn id="48" dur="1" fill="hold">
                                          <p:stCondLst>
                                            <p:cond delay="499"/>
                                          </p:stCondLst>
                                        </p:cTn>
                                        <p:tgtEl>
                                          <p:spTgt spid="19"/>
                                        </p:tgtEl>
                                        <p:attrNameLst>
                                          <p:attrName>style.visibility</p:attrName>
                                        </p:attrNameLst>
                                      </p:cBhvr>
                                      <p:to>
                                        <p:strVal val="visible"/>
                                      </p:to>
                                    </p:set>
                                  </p:childTnLst>
                                </p:cTn>
                              </p:par>
                              <p:par>
                                <p:cTn id="49" presetID="42" presetClass="path" presetSubtype="0" accel="50000" decel="50000" fill="hold" grpId="1" nodeType="withEffect">
                                  <p:stCondLst>
                                    <p:cond delay="0"/>
                                  </p:stCondLst>
                                  <p:childTnLst>
                                    <p:animMotion origin="layout" path="M -3.75E-6 -0.27917 L -3.75E-6 2.22222E-6 " pathEditMode="relative" rAng="0" ptsTypes="AA">
                                      <p:cBhvr>
                                        <p:cTn id="50" dur="500" fill="hold"/>
                                        <p:tgtEl>
                                          <p:spTgt spid="19"/>
                                        </p:tgtEl>
                                        <p:attrNameLst>
                                          <p:attrName>ppt_x</p:attrName>
                                          <p:attrName>ppt_y</p:attrName>
                                        </p:attrNameLst>
                                      </p:cBhvr>
                                      <p:rCtr x="0" y="13958"/>
                                    </p:animMotion>
                                  </p:childTnLst>
                                </p:cTn>
                              </p:par>
                              <p:par>
                                <p:cTn id="51" presetID="12" presetClass="entr" presetSubtype="4" fill="hold" nodeType="withEffect">
                                  <p:stCondLst>
                                    <p:cond delay="250"/>
                                  </p:stCondLst>
                                  <p:childTnLst>
                                    <p:set>
                                      <p:cBhvr>
                                        <p:cTn id="52" dur="1" fill="hold">
                                          <p:stCondLst>
                                            <p:cond delay="0"/>
                                          </p:stCondLst>
                                        </p:cTn>
                                        <p:tgtEl>
                                          <p:spTgt spid="2"/>
                                        </p:tgtEl>
                                        <p:attrNameLst>
                                          <p:attrName>style.visibility</p:attrName>
                                        </p:attrNameLst>
                                      </p:cBhvr>
                                      <p:to>
                                        <p:strVal val="visible"/>
                                      </p:to>
                                    </p:set>
                                    <p:anim calcmode="lin" valueType="num">
                                      <p:cBhvr additive="base">
                                        <p:cTn id="53" dur="500"/>
                                        <p:tgtEl>
                                          <p:spTgt spid="2"/>
                                        </p:tgtEl>
                                        <p:attrNameLst>
                                          <p:attrName>ppt_y</p:attrName>
                                        </p:attrNameLst>
                                      </p:cBhvr>
                                      <p:tavLst>
                                        <p:tav tm="0">
                                          <p:val>
                                            <p:strVal val="#ppt_y+#ppt_h*1.125000"/>
                                          </p:val>
                                        </p:tav>
                                        <p:tav tm="100000">
                                          <p:val>
                                            <p:strVal val="#ppt_y"/>
                                          </p:val>
                                        </p:tav>
                                      </p:tavLst>
                                    </p:anim>
                                    <p:animEffect transition="in" filter="wipe(up)">
                                      <p:cBhvr>
                                        <p:cTn id="54" dur="500"/>
                                        <p:tgtEl>
                                          <p:spTgt spid="2"/>
                                        </p:tgtEl>
                                      </p:cBhvr>
                                    </p:animEffect>
                                  </p:childTnLst>
                                </p:cTn>
                              </p:par>
                            </p:childTnLst>
                          </p:cTn>
                        </p:par>
                        <p:par>
                          <p:cTn id="55" fill="hold">
                            <p:stCondLst>
                              <p:cond delay="3750"/>
                            </p:stCondLst>
                            <p:childTnLst>
                              <p:par>
                                <p:cTn id="56" presetID="2" presetClass="entr" presetSubtype="1" fill="hold" nodeType="afterEffect">
                                  <p:stCondLst>
                                    <p:cond delay="0"/>
                                  </p:stCondLst>
                                  <p:childTnLst>
                                    <p:set>
                                      <p:cBhvr>
                                        <p:cTn id="57" dur="1" fill="hold">
                                          <p:stCondLst>
                                            <p:cond delay="0"/>
                                          </p:stCondLst>
                                        </p:cTn>
                                        <p:tgtEl>
                                          <p:spTgt spid="31"/>
                                        </p:tgtEl>
                                        <p:attrNameLst>
                                          <p:attrName>style.visibility</p:attrName>
                                        </p:attrNameLst>
                                      </p:cBhvr>
                                      <p:to>
                                        <p:strVal val="visible"/>
                                      </p:to>
                                    </p:set>
                                    <p:anim calcmode="lin" valueType="num">
                                      <p:cBhvr additive="base">
                                        <p:cTn id="58" dur="500" fill="hold"/>
                                        <p:tgtEl>
                                          <p:spTgt spid="31"/>
                                        </p:tgtEl>
                                        <p:attrNameLst>
                                          <p:attrName>ppt_x</p:attrName>
                                        </p:attrNameLst>
                                      </p:cBhvr>
                                      <p:tavLst>
                                        <p:tav tm="0">
                                          <p:val>
                                            <p:strVal val="#ppt_x"/>
                                          </p:val>
                                        </p:tav>
                                        <p:tav tm="100000">
                                          <p:val>
                                            <p:strVal val="#ppt_x"/>
                                          </p:val>
                                        </p:tav>
                                      </p:tavLst>
                                    </p:anim>
                                    <p:anim calcmode="lin" valueType="num">
                                      <p:cBhvr additive="base">
                                        <p:cTn id="59" dur="500" fill="hold"/>
                                        <p:tgtEl>
                                          <p:spTgt spid="31"/>
                                        </p:tgtEl>
                                        <p:attrNameLst>
                                          <p:attrName>ppt_y</p:attrName>
                                        </p:attrNameLst>
                                      </p:cBhvr>
                                      <p:tavLst>
                                        <p:tav tm="0">
                                          <p:val>
                                            <p:strVal val="0-#ppt_h/2"/>
                                          </p:val>
                                        </p:tav>
                                        <p:tav tm="100000">
                                          <p:val>
                                            <p:strVal val="#ppt_y"/>
                                          </p:val>
                                        </p:tav>
                                      </p:tavLst>
                                    </p:anim>
                                  </p:childTnLst>
                                </p:cTn>
                              </p:par>
                            </p:childTnLst>
                          </p:cTn>
                        </p:par>
                        <p:par>
                          <p:cTn id="60" fill="hold">
                            <p:stCondLst>
                              <p:cond delay="4250"/>
                            </p:stCondLst>
                            <p:childTnLst>
                              <p:par>
                                <p:cTn id="61" presetID="22" presetClass="entr" presetSubtype="4" fill="hold" grpId="0" nodeType="afterEffect">
                                  <p:stCondLst>
                                    <p:cond delay="250"/>
                                  </p:stCondLst>
                                  <p:childTnLst>
                                    <p:set>
                                      <p:cBhvr>
                                        <p:cTn id="62" dur="1" fill="hold">
                                          <p:stCondLst>
                                            <p:cond delay="0"/>
                                          </p:stCondLst>
                                        </p:cTn>
                                        <p:tgtEl>
                                          <p:spTgt spid="36"/>
                                        </p:tgtEl>
                                        <p:attrNameLst>
                                          <p:attrName>style.visibility</p:attrName>
                                        </p:attrNameLst>
                                      </p:cBhvr>
                                      <p:to>
                                        <p:strVal val="visible"/>
                                      </p:to>
                                    </p:set>
                                    <p:animEffect transition="in" filter="wipe(down)">
                                      <p:cBhvr>
                                        <p:cTn id="63" dur="500"/>
                                        <p:tgtEl>
                                          <p:spTgt spid="36"/>
                                        </p:tgtEl>
                                      </p:cBhvr>
                                    </p:animEffect>
                                  </p:childTnLst>
                                </p:cTn>
                              </p:par>
                              <p:par>
                                <p:cTn id="64" presetID="1" presetClass="entr" presetSubtype="0" fill="hold" grpId="0" nodeType="withEffect">
                                  <p:stCondLst>
                                    <p:cond delay="0"/>
                                  </p:stCondLst>
                                  <p:childTnLst>
                                    <p:set>
                                      <p:cBhvr>
                                        <p:cTn id="65" dur="1" fill="hold">
                                          <p:stCondLst>
                                            <p:cond delay="499"/>
                                          </p:stCondLst>
                                        </p:cTn>
                                        <p:tgtEl>
                                          <p:spTgt spid="20"/>
                                        </p:tgtEl>
                                        <p:attrNameLst>
                                          <p:attrName>style.visibility</p:attrName>
                                        </p:attrNameLst>
                                      </p:cBhvr>
                                      <p:to>
                                        <p:strVal val="visible"/>
                                      </p:to>
                                    </p:set>
                                  </p:childTnLst>
                                </p:cTn>
                              </p:par>
                              <p:par>
                                <p:cTn id="66" presetID="64" presetClass="path" presetSubtype="0" accel="50000" decel="50000" fill="hold" grpId="1" nodeType="withEffect">
                                  <p:stCondLst>
                                    <p:cond delay="0"/>
                                  </p:stCondLst>
                                  <p:childTnLst>
                                    <p:animMotion origin="layout" path="M -4.16667E-6 0.2801 L -4.16667E-6 -4.44444E-6 " pathEditMode="relative" rAng="0" ptsTypes="AA">
                                      <p:cBhvr>
                                        <p:cTn id="67" dur="500" fill="hold"/>
                                        <p:tgtEl>
                                          <p:spTgt spid="20"/>
                                        </p:tgtEl>
                                        <p:attrNameLst>
                                          <p:attrName>ppt_x</p:attrName>
                                          <p:attrName>ppt_y</p:attrName>
                                        </p:attrNameLst>
                                      </p:cBhvr>
                                      <p:rCtr x="0" y="-14005"/>
                                    </p:animMotion>
                                  </p:childTnLst>
                                </p:cTn>
                              </p:par>
                              <p:par>
                                <p:cTn id="68" presetID="12" presetClass="entr" presetSubtype="1" fill="hold" nodeType="withEffect">
                                  <p:stCondLst>
                                    <p:cond delay="250"/>
                                  </p:stCondLst>
                                  <p:childTnLst>
                                    <p:set>
                                      <p:cBhvr>
                                        <p:cTn id="69" dur="1" fill="hold">
                                          <p:stCondLst>
                                            <p:cond delay="0"/>
                                          </p:stCondLst>
                                        </p:cTn>
                                        <p:tgtEl>
                                          <p:spTgt spid="37"/>
                                        </p:tgtEl>
                                        <p:attrNameLst>
                                          <p:attrName>style.visibility</p:attrName>
                                        </p:attrNameLst>
                                      </p:cBhvr>
                                      <p:to>
                                        <p:strVal val="visible"/>
                                      </p:to>
                                    </p:set>
                                    <p:anim calcmode="lin" valueType="num">
                                      <p:cBhvr additive="base">
                                        <p:cTn id="70" dur="500"/>
                                        <p:tgtEl>
                                          <p:spTgt spid="37"/>
                                        </p:tgtEl>
                                        <p:attrNameLst>
                                          <p:attrName>ppt_y</p:attrName>
                                        </p:attrNameLst>
                                      </p:cBhvr>
                                      <p:tavLst>
                                        <p:tav tm="0">
                                          <p:val>
                                            <p:strVal val="#ppt_y-#ppt_h*1.125000"/>
                                          </p:val>
                                        </p:tav>
                                        <p:tav tm="100000">
                                          <p:val>
                                            <p:strVal val="#ppt_y"/>
                                          </p:val>
                                        </p:tav>
                                      </p:tavLst>
                                    </p:anim>
                                    <p:animEffect transition="in" filter="wipe(down)">
                                      <p:cBhvr>
                                        <p:cTn id="7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P spid="19" grpId="0" animBg="1"/>
      <p:bldP spid="19" grpId="1" animBg="1"/>
      <p:bldP spid="20" grpId="0" animBg="1"/>
      <p:bldP spid="20" grpId="1" animBg="1"/>
      <p:bldP spid="24" grpId="0"/>
      <p:bldP spid="34" grpId="0"/>
      <p:bldP spid="35" grpId="0"/>
      <p:bldP spid="3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p:cNvSpPr txBox="1">
            <a:spLocks/>
          </p:cNvSpPr>
          <p:nvPr/>
        </p:nvSpPr>
        <p:spPr>
          <a:xfrm>
            <a:off x="2519772" y="1653860"/>
            <a:ext cx="615553" cy="738664"/>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4800" b="0" dirty="0">
                <a:solidFill>
                  <a:schemeClr val="accent1"/>
                </a:solidFill>
                <a:latin typeface="MS Gothic" pitchFamily="49" charset="-128"/>
                <a:ea typeface="MS Gothic" pitchFamily="49" charset="-128"/>
                <a:cs typeface="Arial" panose="020B0604020202020204" pitchFamily="34" charset="0"/>
              </a:rPr>
              <a:t>03</a:t>
            </a:r>
          </a:p>
        </p:txBody>
      </p:sp>
      <p:sp>
        <p:nvSpPr>
          <p:cNvPr id="49" name="文本框 48"/>
          <p:cNvSpPr txBox="1"/>
          <p:nvPr/>
        </p:nvSpPr>
        <p:spPr>
          <a:xfrm>
            <a:off x="3171329" y="1979494"/>
            <a:ext cx="2915842" cy="377026"/>
          </a:xfrm>
          <a:prstGeom prst="rect">
            <a:avLst/>
          </a:prstGeom>
          <a:noFill/>
        </p:spPr>
        <p:txBody>
          <a:bodyPr wrap="square" lIns="68580" tIns="34290" rIns="68580" bIns="34290" rtlCol="0">
            <a:spAutoFit/>
          </a:bodyPr>
          <a:lstStyle/>
          <a:p>
            <a:pPr lvl="0"/>
            <a:r>
              <a:rPr lang="zh-CN" altLang="en-US" sz="2000" dirty="0">
                <a:solidFill>
                  <a:schemeClr val="accent1"/>
                </a:solidFill>
                <a:latin typeface="微软雅黑" pitchFamily="34" charset="-122"/>
                <a:ea typeface="微软雅黑" pitchFamily="34" charset="-122"/>
                <a:sym typeface="Arial" panose="020B0604020202020204" pitchFamily="34" charset="0"/>
              </a:rPr>
              <a:t>成功项目展示</a:t>
            </a:r>
            <a:endParaRPr lang="en-US" altLang="zh-CN" sz="2000" dirty="0">
              <a:solidFill>
                <a:schemeClr val="accent1"/>
              </a:solidFill>
              <a:latin typeface="微软雅黑" pitchFamily="34" charset="-122"/>
              <a:ea typeface="微软雅黑" pitchFamily="34" charset="-122"/>
              <a:sym typeface="Arial" panose="020B0604020202020204" pitchFamily="34" charset="0"/>
            </a:endParaRPr>
          </a:p>
        </p:txBody>
      </p:sp>
      <p:sp>
        <p:nvSpPr>
          <p:cNvPr id="50" name="文本框 49"/>
          <p:cNvSpPr txBox="1"/>
          <p:nvPr/>
        </p:nvSpPr>
        <p:spPr>
          <a:xfrm>
            <a:off x="4103948" y="2565876"/>
            <a:ext cx="1447201" cy="315471"/>
          </a:xfrm>
          <a:prstGeom prst="rect">
            <a:avLst/>
          </a:prstGeom>
          <a:noFill/>
        </p:spPr>
        <p:txBody>
          <a:bodyPr wrap="square" lIns="68580" tIns="34290" rIns="68580" bIns="34290" rtlCol="0">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r>
              <a:rPr lang="en-US" altLang="zh-CN" sz="1600" b="0" dirty="0">
                <a:solidFill>
                  <a:schemeClr val="tx1">
                    <a:lumMod val="65000"/>
                    <a:lumOff val="35000"/>
                  </a:schemeClr>
                </a:solidFill>
                <a:latin typeface="Arial" panose="020B0604020202020204" pitchFamily="34" charset="0"/>
                <a:cs typeface="Arial" panose="020B0604020202020204" pitchFamily="34" charset="0"/>
              </a:rPr>
              <a:t>Part Three</a:t>
            </a:r>
            <a:endParaRPr lang="zh-CN" altLang="en-US" sz="1600" b="0" dirty="0">
              <a:solidFill>
                <a:schemeClr val="tx1">
                  <a:lumMod val="65000"/>
                  <a:lumOff val="35000"/>
                </a:schemeClr>
              </a:solidFill>
              <a:latin typeface="Arial" panose="020B0604020202020204" pitchFamily="34" charset="0"/>
              <a:cs typeface="Arial" panose="020B0604020202020204" pitchFamily="34" charset="0"/>
            </a:endParaRPr>
          </a:p>
        </p:txBody>
      </p:sp>
      <p:cxnSp>
        <p:nvCxnSpPr>
          <p:cNvPr id="71" name="Straight Connector 13"/>
          <p:cNvCxnSpPr>
            <a:cxnSpLocks/>
            <a:endCxn id="9" idx="6"/>
          </p:cNvCxnSpPr>
          <p:nvPr/>
        </p:nvCxnSpPr>
        <p:spPr>
          <a:xfrm flipH="1" flipV="1">
            <a:off x="437980" y="2457527"/>
            <a:ext cx="4782092" cy="25107"/>
          </a:xfrm>
          <a:prstGeom prst="line">
            <a:avLst/>
          </a:prstGeom>
          <a:ln w="12700" cap="sq">
            <a:solidFill>
              <a:schemeClr val="accent1"/>
            </a:solidFill>
            <a:prstDash val="solid"/>
            <a:headEnd type="oval"/>
          </a:ln>
        </p:spPr>
        <p:style>
          <a:lnRef idx="1">
            <a:schemeClr val="accent1"/>
          </a:lnRef>
          <a:fillRef idx="0">
            <a:schemeClr val="accent1"/>
          </a:fillRef>
          <a:effectRef idx="0">
            <a:schemeClr val="accent1"/>
          </a:effectRef>
          <a:fontRef idx="minor">
            <a:schemeClr val="tx1"/>
          </a:fontRef>
        </p:style>
      </p:cxnSp>
      <p:grpSp>
        <p:nvGrpSpPr>
          <p:cNvPr id="3" name="组合 45"/>
          <p:cNvGrpSpPr>
            <a:grpSpLocks/>
          </p:cNvGrpSpPr>
          <p:nvPr/>
        </p:nvGrpSpPr>
        <p:grpSpPr bwMode="auto">
          <a:xfrm>
            <a:off x="1" y="2248508"/>
            <a:ext cx="437979" cy="418038"/>
            <a:chOff x="0" y="0"/>
            <a:chExt cx="650875" cy="620712"/>
          </a:xfrm>
          <a:solidFill>
            <a:schemeClr val="accent1"/>
          </a:solidFill>
        </p:grpSpPr>
        <p:sp>
          <p:nvSpPr>
            <p:cNvPr id="9" name="Oval 17"/>
            <p:cNvSpPr>
              <a:spLocks noChangeArrowheads="1"/>
            </p:cNvSpPr>
            <p:nvPr/>
          </p:nvSpPr>
          <p:spPr bwMode="auto">
            <a:xfrm>
              <a:off x="0" y="0"/>
              <a:ext cx="650875" cy="620712"/>
            </a:xfrm>
            <a:prstGeom prst="ellipse">
              <a:avLst/>
            </a:prstGeom>
            <a:grpFill/>
            <a:ln w="9525">
              <a:noFill/>
              <a:round/>
              <a:headEnd/>
              <a:tailEnd/>
            </a:ln>
          </p:spPr>
          <p:txBody>
            <a:bodyPr/>
            <a:lstStyle/>
            <a:p>
              <a:pPr eaLnBrk="1" hangingPunct="1"/>
              <a:endParaRPr lang="zh-CN" altLang="en-US" dirty="0">
                <a:solidFill>
                  <a:schemeClr val="bg1"/>
                </a:solidFill>
              </a:endParaRPr>
            </a:p>
          </p:txBody>
        </p:sp>
        <p:sp>
          <p:nvSpPr>
            <p:cNvPr id="10" name="Freeform 18"/>
            <p:cNvSpPr>
              <a:spLocks noEditPoints="1"/>
            </p:cNvSpPr>
            <p:nvPr/>
          </p:nvSpPr>
          <p:spPr bwMode="auto">
            <a:xfrm>
              <a:off x="147696" y="15999"/>
              <a:ext cx="190500" cy="465137"/>
            </a:xfrm>
            <a:custGeom>
              <a:avLst/>
              <a:gdLst>
                <a:gd name="T0" fmla="*/ 1635 w 233"/>
                <a:gd name="T1" fmla="*/ 165451 h 596"/>
                <a:gd name="T2" fmla="*/ 1635 w 233"/>
                <a:gd name="T3" fmla="*/ 177158 h 596"/>
                <a:gd name="T4" fmla="*/ 44150 w 233"/>
                <a:gd name="T5" fmla="*/ 295003 h 596"/>
                <a:gd name="T6" fmla="*/ 84212 w 233"/>
                <a:gd name="T7" fmla="*/ 295003 h 596"/>
                <a:gd name="T8" fmla="*/ 89118 w 233"/>
                <a:gd name="T9" fmla="*/ 290320 h 596"/>
                <a:gd name="T10" fmla="*/ 89118 w 233"/>
                <a:gd name="T11" fmla="*/ 135015 h 596"/>
                <a:gd name="T12" fmla="*/ 73584 w 233"/>
                <a:gd name="T13" fmla="*/ 119406 h 596"/>
                <a:gd name="T14" fmla="*/ 97294 w 233"/>
                <a:gd name="T15" fmla="*/ 98334 h 596"/>
                <a:gd name="T16" fmla="*/ 114464 w 233"/>
                <a:gd name="T17" fmla="*/ 120967 h 596"/>
                <a:gd name="T18" fmla="*/ 98929 w 233"/>
                <a:gd name="T19" fmla="*/ 134234 h 596"/>
                <a:gd name="T20" fmla="*/ 98929 w 233"/>
                <a:gd name="T21" fmla="*/ 290320 h 596"/>
                <a:gd name="T22" fmla="*/ 104652 w 233"/>
                <a:gd name="T23" fmla="*/ 295003 h 596"/>
                <a:gd name="T24" fmla="*/ 150438 w 233"/>
                <a:gd name="T25" fmla="*/ 295003 h 596"/>
                <a:gd name="T26" fmla="*/ 190500 w 233"/>
                <a:gd name="T27" fmla="*/ 177158 h 596"/>
                <a:gd name="T28" fmla="*/ 188865 w 233"/>
                <a:gd name="T29" fmla="*/ 166232 h 596"/>
                <a:gd name="T30" fmla="*/ 97294 w 233"/>
                <a:gd name="T31" fmla="*/ 3122 h 596"/>
                <a:gd name="T32" fmla="*/ 90753 w 233"/>
                <a:gd name="T33" fmla="*/ 3122 h 596"/>
                <a:gd name="T34" fmla="*/ 46603 w 233"/>
                <a:gd name="T35" fmla="*/ 83506 h 596"/>
                <a:gd name="T36" fmla="*/ 1635 w 233"/>
                <a:gd name="T37" fmla="*/ 165451 h 596"/>
                <a:gd name="T38" fmla="*/ 14717 w 233"/>
                <a:gd name="T39" fmla="*/ 357437 h 596"/>
                <a:gd name="T40" fmla="*/ 14717 w 233"/>
                <a:gd name="T41" fmla="*/ 459674 h 596"/>
                <a:gd name="T42" fmla="*/ 20440 w 233"/>
                <a:gd name="T43" fmla="*/ 464357 h 596"/>
                <a:gd name="T44" fmla="*/ 120187 w 233"/>
                <a:gd name="T45" fmla="*/ 464357 h 596"/>
                <a:gd name="T46" fmla="*/ 125092 w 233"/>
                <a:gd name="T47" fmla="*/ 459674 h 596"/>
                <a:gd name="T48" fmla="*/ 125092 w 233"/>
                <a:gd name="T49" fmla="*/ 351194 h 596"/>
                <a:gd name="T50" fmla="*/ 147167 w 233"/>
                <a:gd name="T51" fmla="*/ 351194 h 596"/>
                <a:gd name="T52" fmla="*/ 147167 w 233"/>
                <a:gd name="T53" fmla="*/ 462796 h 596"/>
                <a:gd name="T54" fmla="*/ 156161 w 233"/>
                <a:gd name="T55" fmla="*/ 464357 h 596"/>
                <a:gd name="T56" fmla="*/ 173330 w 233"/>
                <a:gd name="T57" fmla="*/ 464357 h 596"/>
                <a:gd name="T58" fmla="*/ 179871 w 233"/>
                <a:gd name="T59" fmla="*/ 458113 h 596"/>
                <a:gd name="T60" fmla="*/ 179871 w 233"/>
                <a:gd name="T61" fmla="*/ 357437 h 596"/>
                <a:gd name="T62" fmla="*/ 167607 w 233"/>
                <a:gd name="T63" fmla="*/ 326220 h 596"/>
                <a:gd name="T64" fmla="*/ 148803 w 233"/>
                <a:gd name="T65" fmla="*/ 308270 h 596"/>
                <a:gd name="T66" fmla="*/ 44150 w 233"/>
                <a:gd name="T67" fmla="*/ 309051 h 596"/>
                <a:gd name="T68" fmla="*/ 14717 w 233"/>
                <a:gd name="T69" fmla="*/ 357437 h 59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33" h="596">
                  <a:moveTo>
                    <a:pt x="2" y="212"/>
                  </a:moveTo>
                  <a:cubicBezTo>
                    <a:pt x="0" y="217"/>
                    <a:pt x="0" y="222"/>
                    <a:pt x="2" y="227"/>
                  </a:cubicBezTo>
                  <a:cubicBezTo>
                    <a:pt x="7" y="243"/>
                    <a:pt x="38" y="378"/>
                    <a:pt x="54" y="378"/>
                  </a:cubicBezTo>
                  <a:cubicBezTo>
                    <a:pt x="70" y="378"/>
                    <a:pt x="86" y="378"/>
                    <a:pt x="103" y="378"/>
                  </a:cubicBezTo>
                  <a:cubicBezTo>
                    <a:pt x="107" y="378"/>
                    <a:pt x="109" y="377"/>
                    <a:pt x="109" y="372"/>
                  </a:cubicBezTo>
                  <a:cubicBezTo>
                    <a:pt x="109" y="306"/>
                    <a:pt x="109" y="241"/>
                    <a:pt x="109" y="173"/>
                  </a:cubicBezTo>
                  <a:cubicBezTo>
                    <a:pt x="103" y="170"/>
                    <a:pt x="90" y="164"/>
                    <a:pt x="90" y="153"/>
                  </a:cubicBezTo>
                  <a:cubicBezTo>
                    <a:pt x="89" y="135"/>
                    <a:pt x="101" y="124"/>
                    <a:pt x="119" y="126"/>
                  </a:cubicBezTo>
                  <a:cubicBezTo>
                    <a:pt x="135" y="127"/>
                    <a:pt x="143" y="141"/>
                    <a:pt x="140" y="155"/>
                  </a:cubicBezTo>
                  <a:cubicBezTo>
                    <a:pt x="141" y="163"/>
                    <a:pt x="129" y="170"/>
                    <a:pt x="121" y="172"/>
                  </a:cubicBezTo>
                  <a:cubicBezTo>
                    <a:pt x="121" y="239"/>
                    <a:pt x="121" y="305"/>
                    <a:pt x="121" y="372"/>
                  </a:cubicBezTo>
                  <a:cubicBezTo>
                    <a:pt x="121" y="377"/>
                    <a:pt x="123" y="378"/>
                    <a:pt x="128" y="378"/>
                  </a:cubicBezTo>
                  <a:cubicBezTo>
                    <a:pt x="147" y="378"/>
                    <a:pt x="166" y="378"/>
                    <a:pt x="184" y="378"/>
                  </a:cubicBezTo>
                  <a:cubicBezTo>
                    <a:pt x="196" y="378"/>
                    <a:pt x="228" y="247"/>
                    <a:pt x="233" y="227"/>
                  </a:cubicBezTo>
                  <a:cubicBezTo>
                    <a:pt x="233" y="222"/>
                    <a:pt x="233" y="217"/>
                    <a:pt x="231" y="213"/>
                  </a:cubicBezTo>
                  <a:cubicBezTo>
                    <a:pt x="194" y="143"/>
                    <a:pt x="157" y="73"/>
                    <a:pt x="119" y="4"/>
                  </a:cubicBezTo>
                  <a:cubicBezTo>
                    <a:pt x="115" y="0"/>
                    <a:pt x="113" y="1"/>
                    <a:pt x="111" y="4"/>
                  </a:cubicBezTo>
                  <a:cubicBezTo>
                    <a:pt x="103" y="20"/>
                    <a:pt x="65" y="92"/>
                    <a:pt x="57" y="107"/>
                  </a:cubicBezTo>
                  <a:cubicBezTo>
                    <a:pt x="51" y="117"/>
                    <a:pt x="2" y="210"/>
                    <a:pt x="2" y="212"/>
                  </a:cubicBezTo>
                  <a:close/>
                  <a:moveTo>
                    <a:pt x="18" y="458"/>
                  </a:moveTo>
                  <a:cubicBezTo>
                    <a:pt x="18" y="502"/>
                    <a:pt x="18" y="545"/>
                    <a:pt x="18" y="589"/>
                  </a:cubicBezTo>
                  <a:cubicBezTo>
                    <a:pt x="18" y="593"/>
                    <a:pt x="20" y="595"/>
                    <a:pt x="25" y="595"/>
                  </a:cubicBezTo>
                  <a:cubicBezTo>
                    <a:pt x="65" y="595"/>
                    <a:pt x="106" y="595"/>
                    <a:pt x="147" y="595"/>
                  </a:cubicBezTo>
                  <a:cubicBezTo>
                    <a:pt x="151" y="595"/>
                    <a:pt x="153" y="593"/>
                    <a:pt x="153" y="589"/>
                  </a:cubicBezTo>
                  <a:cubicBezTo>
                    <a:pt x="153" y="542"/>
                    <a:pt x="153" y="496"/>
                    <a:pt x="153" y="450"/>
                  </a:cubicBezTo>
                  <a:cubicBezTo>
                    <a:pt x="162" y="450"/>
                    <a:pt x="171" y="450"/>
                    <a:pt x="180" y="450"/>
                  </a:cubicBezTo>
                  <a:cubicBezTo>
                    <a:pt x="180" y="497"/>
                    <a:pt x="180" y="545"/>
                    <a:pt x="180" y="593"/>
                  </a:cubicBezTo>
                  <a:cubicBezTo>
                    <a:pt x="181" y="596"/>
                    <a:pt x="185" y="595"/>
                    <a:pt x="191" y="595"/>
                  </a:cubicBezTo>
                  <a:cubicBezTo>
                    <a:pt x="198" y="595"/>
                    <a:pt x="205" y="595"/>
                    <a:pt x="212" y="595"/>
                  </a:cubicBezTo>
                  <a:cubicBezTo>
                    <a:pt x="217" y="595"/>
                    <a:pt x="220" y="591"/>
                    <a:pt x="220" y="587"/>
                  </a:cubicBezTo>
                  <a:cubicBezTo>
                    <a:pt x="220" y="544"/>
                    <a:pt x="220" y="501"/>
                    <a:pt x="220" y="458"/>
                  </a:cubicBezTo>
                  <a:cubicBezTo>
                    <a:pt x="220" y="444"/>
                    <a:pt x="211" y="428"/>
                    <a:pt x="205" y="418"/>
                  </a:cubicBezTo>
                  <a:cubicBezTo>
                    <a:pt x="195" y="402"/>
                    <a:pt x="190" y="397"/>
                    <a:pt x="182" y="395"/>
                  </a:cubicBezTo>
                  <a:cubicBezTo>
                    <a:pt x="158" y="395"/>
                    <a:pt x="68" y="395"/>
                    <a:pt x="54" y="396"/>
                  </a:cubicBezTo>
                  <a:cubicBezTo>
                    <a:pt x="45" y="398"/>
                    <a:pt x="18" y="437"/>
                    <a:pt x="18" y="458"/>
                  </a:cubicBezTo>
                  <a:close/>
                </a:path>
              </a:pathLst>
            </a:custGeom>
            <a:grpFill/>
            <a:ln w="9525">
              <a:noFill/>
              <a:round/>
              <a:headEnd/>
              <a:tailEnd/>
            </a:ln>
          </p:spPr>
          <p:txBody>
            <a:bodyPr/>
            <a:lstStyle/>
            <a:p>
              <a:r>
                <a:rPr lang="en-US" altLang="zh-CN" dirty="0">
                  <a:solidFill>
                    <a:schemeClr val="bg1"/>
                  </a:solidFill>
                </a:rPr>
                <a:t>3</a:t>
              </a:r>
              <a:endParaRPr lang="zh-CN" altLang="en-US" dirty="0">
                <a:solidFill>
                  <a:schemeClr val="bg1"/>
                </a:solidFill>
              </a:endParaRPr>
            </a:p>
          </p:txBody>
        </p:sp>
      </p:grpSp>
    </p:spTree>
    <p:extLst>
      <p:ext uri="{BB962C8B-B14F-4D97-AF65-F5344CB8AC3E}">
        <p14:creationId xmlns:p14="http://schemas.microsoft.com/office/powerpoint/2010/main" val="3768307522"/>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71"/>
                                        </p:tgtEl>
                                        <p:attrNameLst>
                                          <p:attrName>style.visibility</p:attrName>
                                        </p:attrNameLst>
                                      </p:cBhvr>
                                      <p:to>
                                        <p:strVal val="visible"/>
                                      </p:to>
                                    </p:set>
                                    <p:anim calcmode="lin" valueType="num">
                                      <p:cBhvr additive="base">
                                        <p:cTn id="12" dur="500" fill="hold"/>
                                        <p:tgtEl>
                                          <p:spTgt spid="71"/>
                                        </p:tgtEl>
                                        <p:attrNameLst>
                                          <p:attrName>ppt_x</p:attrName>
                                        </p:attrNameLst>
                                      </p:cBhvr>
                                      <p:tavLst>
                                        <p:tav tm="0">
                                          <p:val>
                                            <p:strVal val="0-#ppt_w/2"/>
                                          </p:val>
                                        </p:tav>
                                        <p:tav tm="100000">
                                          <p:val>
                                            <p:strVal val="#ppt_x"/>
                                          </p:val>
                                        </p:tav>
                                      </p:tavLst>
                                    </p:anim>
                                    <p:anim calcmode="lin" valueType="num">
                                      <p:cBhvr additive="base">
                                        <p:cTn id="13" dur="500" fill="hold"/>
                                        <p:tgtEl>
                                          <p:spTgt spid="7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0-#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47" presetClass="entr" presetSubtype="0" fill="hold" grpId="0" nodeType="after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1000"/>
                                        <p:tgtEl>
                                          <p:spTgt spid="50"/>
                                        </p:tgtEl>
                                      </p:cBhvr>
                                    </p:animEffect>
                                    <p:anim calcmode="lin" valueType="num">
                                      <p:cBhvr>
                                        <p:cTn id="23" dur="1000" fill="hold"/>
                                        <p:tgtEl>
                                          <p:spTgt spid="50"/>
                                        </p:tgtEl>
                                        <p:attrNameLst>
                                          <p:attrName>ppt_x</p:attrName>
                                        </p:attrNameLst>
                                      </p:cBhvr>
                                      <p:tavLst>
                                        <p:tav tm="0">
                                          <p:val>
                                            <p:strVal val="#ppt_x"/>
                                          </p:val>
                                        </p:tav>
                                        <p:tav tm="100000">
                                          <p:val>
                                            <p:strVal val="#ppt_x"/>
                                          </p:val>
                                        </p:tav>
                                      </p:tavLst>
                                    </p:anim>
                                    <p:anim calcmode="lin" valueType="num">
                                      <p:cBhvr>
                                        <p:cTn id="24" dur="1000" fill="hold"/>
                                        <p:tgtEl>
                                          <p:spTgt spid="50"/>
                                        </p:tgtEl>
                                        <p:attrNameLst>
                                          <p:attrName>ppt_y</p:attrName>
                                        </p:attrNameLst>
                                      </p:cBhvr>
                                      <p:tavLst>
                                        <p:tav tm="0">
                                          <p:val>
                                            <p:strVal val="#ppt_y-.1"/>
                                          </p:val>
                                        </p:tav>
                                        <p:tav tm="100000">
                                          <p:val>
                                            <p:strVal val="#ppt_y"/>
                                          </p:val>
                                        </p:tav>
                                      </p:tavLst>
                                    </p:anim>
                                  </p:childTnLst>
                                </p:cTn>
                              </p:par>
                            </p:childTnLst>
                          </p:cTn>
                        </p:par>
                        <p:par>
                          <p:cTn id="25" fill="hold">
                            <p:stCondLst>
                              <p:cond delay="2500"/>
                            </p:stCondLst>
                            <p:childTnLst>
                              <p:par>
                                <p:cTn id="26" presetID="2" presetClass="entr" presetSubtype="2" fill="hold" grpId="0" nodeType="afterEffect">
                                  <p:stCondLst>
                                    <p:cond delay="0"/>
                                  </p:stCondLst>
                                  <p:childTnLst>
                                    <p:set>
                                      <p:cBhvr>
                                        <p:cTn id="27" dur="1" fill="hold">
                                          <p:stCondLst>
                                            <p:cond delay="0"/>
                                          </p:stCondLst>
                                        </p:cTn>
                                        <p:tgtEl>
                                          <p:spTgt spid="49"/>
                                        </p:tgtEl>
                                        <p:attrNameLst>
                                          <p:attrName>style.visibility</p:attrName>
                                        </p:attrNameLst>
                                      </p:cBhvr>
                                      <p:to>
                                        <p:strVal val="visible"/>
                                      </p:to>
                                    </p:set>
                                    <p:anim calcmode="lin" valueType="num">
                                      <p:cBhvr additive="base">
                                        <p:cTn id="28" dur="500" fill="hold"/>
                                        <p:tgtEl>
                                          <p:spTgt spid="49"/>
                                        </p:tgtEl>
                                        <p:attrNameLst>
                                          <p:attrName>ppt_x</p:attrName>
                                        </p:attrNameLst>
                                      </p:cBhvr>
                                      <p:tavLst>
                                        <p:tav tm="0">
                                          <p:val>
                                            <p:strVal val="1+#ppt_w/2"/>
                                          </p:val>
                                        </p:tav>
                                        <p:tav tm="100000">
                                          <p:val>
                                            <p:strVal val="#ppt_x"/>
                                          </p:val>
                                        </p:tav>
                                      </p:tavLst>
                                    </p:anim>
                                    <p:anim calcmode="lin" valueType="num">
                                      <p:cBhvr additive="base">
                                        <p:cTn id="29" dur="500" fill="hold"/>
                                        <p:tgtEl>
                                          <p:spTgt spid="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9" grpId="0"/>
      <p:bldP spid="5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Oval 4"/>
          <p:cNvSpPr>
            <a:spLocks noChangeAspect="1"/>
          </p:cNvSpPr>
          <p:nvPr/>
        </p:nvSpPr>
        <p:spPr>
          <a:xfrm>
            <a:off x="3957590" y="2262243"/>
            <a:ext cx="1331996" cy="1332407"/>
          </a:xfrm>
          <a:prstGeom prst="ellipse">
            <a:avLst/>
          </a:prstGeom>
          <a:solidFill>
            <a:sysClr val="window" lastClr="FFFFFF"/>
          </a:solidFill>
          <a:ln w="101600" cap="flat" cmpd="sng" algn="ctr">
            <a:solidFill>
              <a:srgbClr val="FFFFFF"/>
            </a:solidFill>
            <a:prstDash val="solid"/>
          </a:ln>
          <a:effectLst/>
        </p:spPr>
        <p:txBody>
          <a:bodyPr lIns="68580" tIns="34290" rIns="68580" bIns="34290" rtlCol="0" anchor="ctr"/>
          <a:lstStyle/>
          <a:p>
            <a:pPr algn="ctr">
              <a:defRPr/>
            </a:pPr>
            <a:endParaRPr lang="en-US" sz="2400" kern="0" dirty="0">
              <a:solidFill>
                <a:prstClr val="white"/>
              </a:solidFill>
              <a:latin typeface="微软雅黑" panose="020B0503020204020204" pitchFamily="34" charset="-122"/>
              <a:ea typeface="微软雅黑" panose="020B0503020204020204" pitchFamily="34" charset="-122"/>
            </a:endParaRPr>
          </a:p>
        </p:txBody>
      </p:sp>
      <p:sp>
        <p:nvSpPr>
          <p:cNvPr id="39" name="Arc 5"/>
          <p:cNvSpPr>
            <a:spLocks noChangeAspect="1"/>
          </p:cNvSpPr>
          <p:nvPr/>
        </p:nvSpPr>
        <p:spPr>
          <a:xfrm>
            <a:off x="3845961" y="2150580"/>
            <a:ext cx="1555255" cy="1555735"/>
          </a:xfrm>
          <a:prstGeom prst="arc">
            <a:avLst>
              <a:gd name="adj1" fmla="val 16200000"/>
              <a:gd name="adj2" fmla="val 2820158"/>
            </a:avLst>
          </a:prstGeom>
          <a:noFill/>
          <a:ln w="101600" cap="flat" cmpd="sng" algn="ctr">
            <a:solidFill>
              <a:schemeClr val="accent4"/>
            </a:solidFill>
            <a:prstDash val="solid"/>
          </a:ln>
          <a:effectLst/>
        </p:spPr>
        <p:txBody>
          <a:bodyPr lIns="68580" tIns="34290" rIns="68580" bIns="34290" rtlCol="0" anchor="ctr"/>
          <a:lstStyle/>
          <a:p>
            <a:pPr algn="ctr">
              <a:defRPr/>
            </a:pPr>
            <a:endParaRPr lang="en-US" sz="2800" kern="0" dirty="0">
              <a:ln w="57150" cmpd="sng">
                <a:solidFill>
                  <a:srgbClr val="000000"/>
                </a:solidFill>
              </a:ln>
              <a:solidFill>
                <a:prstClr val="black"/>
              </a:solidFill>
              <a:latin typeface="微软雅黑" panose="020B0503020204020204" pitchFamily="34" charset="-122"/>
              <a:ea typeface="微软雅黑" panose="020B0503020204020204" pitchFamily="34" charset="-122"/>
            </a:endParaRPr>
          </a:p>
        </p:txBody>
      </p:sp>
      <p:sp>
        <p:nvSpPr>
          <p:cNvPr id="40" name="Arc 6"/>
          <p:cNvSpPr>
            <a:spLocks noChangeAspect="1"/>
          </p:cNvSpPr>
          <p:nvPr/>
        </p:nvSpPr>
        <p:spPr>
          <a:xfrm>
            <a:off x="3705131" y="2009706"/>
            <a:ext cx="1836914" cy="1837481"/>
          </a:xfrm>
          <a:prstGeom prst="arc">
            <a:avLst>
              <a:gd name="adj1" fmla="val 16200000"/>
              <a:gd name="adj2" fmla="val 6830857"/>
            </a:avLst>
          </a:prstGeom>
          <a:noFill/>
          <a:ln w="101600" cap="flat" cmpd="sng" algn="ctr">
            <a:solidFill>
              <a:schemeClr val="accent3"/>
            </a:solidFill>
            <a:prstDash val="solid"/>
          </a:ln>
          <a:effectLst/>
        </p:spPr>
        <p:txBody>
          <a:bodyPr lIns="68580" tIns="34290" rIns="68580" bIns="34290" rtlCol="0" anchor="ctr"/>
          <a:lstStyle/>
          <a:p>
            <a:pPr algn="ctr">
              <a:defRPr/>
            </a:pPr>
            <a:endParaRPr lang="en-US" sz="2400" kern="0" dirty="0">
              <a:ln w="57150" cmpd="sng">
                <a:solidFill>
                  <a:srgbClr val="000000"/>
                </a:solidFill>
              </a:ln>
              <a:solidFill>
                <a:prstClr val="black"/>
              </a:solidFill>
              <a:latin typeface="微软雅黑" panose="020B0503020204020204" pitchFamily="34" charset="-122"/>
              <a:ea typeface="微软雅黑" panose="020B0503020204020204" pitchFamily="34" charset="-122"/>
            </a:endParaRPr>
          </a:p>
        </p:txBody>
      </p:sp>
      <p:sp>
        <p:nvSpPr>
          <p:cNvPr id="41" name="Arc 7"/>
          <p:cNvSpPr>
            <a:spLocks noChangeAspect="1"/>
          </p:cNvSpPr>
          <p:nvPr/>
        </p:nvSpPr>
        <p:spPr>
          <a:xfrm>
            <a:off x="3567365" y="1871898"/>
            <a:ext cx="2112447" cy="2113099"/>
          </a:xfrm>
          <a:prstGeom prst="arc">
            <a:avLst>
              <a:gd name="adj1" fmla="val 16200000"/>
              <a:gd name="adj2" fmla="val 12336368"/>
            </a:avLst>
          </a:prstGeom>
          <a:noFill/>
          <a:ln w="101600" cap="flat" cmpd="sng" algn="ctr">
            <a:solidFill>
              <a:schemeClr val="accent2"/>
            </a:solidFill>
            <a:prstDash val="solid"/>
          </a:ln>
          <a:effectLst/>
        </p:spPr>
        <p:txBody>
          <a:bodyPr lIns="68580" tIns="34290" rIns="68580" bIns="34290" rtlCol="0" anchor="ctr"/>
          <a:lstStyle/>
          <a:p>
            <a:pPr algn="ctr">
              <a:defRPr/>
            </a:pPr>
            <a:endParaRPr lang="en-US" sz="2400" kern="0" dirty="0">
              <a:ln w="57150" cmpd="sng">
                <a:solidFill>
                  <a:srgbClr val="000000"/>
                </a:solidFill>
              </a:ln>
              <a:solidFill>
                <a:prstClr val="black"/>
              </a:solidFill>
              <a:latin typeface="微软雅黑" panose="020B0503020204020204" pitchFamily="34" charset="-122"/>
              <a:ea typeface="微软雅黑" panose="020B0503020204020204" pitchFamily="34" charset="-122"/>
            </a:endParaRPr>
          </a:p>
        </p:txBody>
      </p:sp>
      <p:sp>
        <p:nvSpPr>
          <p:cNvPr id="42" name="Arc 8"/>
          <p:cNvSpPr>
            <a:spLocks noChangeAspect="1"/>
          </p:cNvSpPr>
          <p:nvPr/>
        </p:nvSpPr>
        <p:spPr>
          <a:xfrm>
            <a:off x="3429596" y="1734085"/>
            <a:ext cx="2387984" cy="2388722"/>
          </a:xfrm>
          <a:prstGeom prst="arc">
            <a:avLst>
              <a:gd name="adj1" fmla="val 16200000"/>
              <a:gd name="adj2" fmla="val 10495990"/>
            </a:avLst>
          </a:prstGeom>
          <a:noFill/>
          <a:ln w="101600" cap="flat" cmpd="sng" algn="ctr">
            <a:solidFill>
              <a:schemeClr val="accent1"/>
            </a:solidFill>
            <a:prstDash val="solid"/>
          </a:ln>
          <a:effectLst/>
        </p:spPr>
        <p:txBody>
          <a:bodyPr lIns="68580" tIns="34290" rIns="68580" bIns="34290" rtlCol="0" anchor="ctr"/>
          <a:lstStyle/>
          <a:p>
            <a:pPr algn="ctr">
              <a:defRPr/>
            </a:pPr>
            <a:endParaRPr lang="en-US" sz="2400" kern="0" dirty="0">
              <a:ln w="57150" cmpd="sng">
                <a:solidFill>
                  <a:srgbClr val="000000"/>
                </a:solidFill>
              </a:ln>
              <a:solidFill>
                <a:prstClr val="black"/>
              </a:solidFill>
              <a:latin typeface="微软雅黑" panose="020B0503020204020204" pitchFamily="34" charset="-122"/>
              <a:ea typeface="微软雅黑" panose="020B0503020204020204" pitchFamily="34" charset="-122"/>
            </a:endParaRPr>
          </a:p>
        </p:txBody>
      </p:sp>
      <p:sp>
        <p:nvSpPr>
          <p:cNvPr id="43" name="Text Placeholder 4"/>
          <p:cNvSpPr txBox="1"/>
          <p:nvPr/>
        </p:nvSpPr>
        <p:spPr>
          <a:xfrm>
            <a:off x="4031940" y="2727828"/>
            <a:ext cx="1024881" cy="600800"/>
          </a:xfrm>
          <a:prstGeom prst="rect">
            <a:avLst/>
          </a:prstGeom>
        </p:spPr>
        <p:txBody>
          <a:bodyPr lIns="68580" tIns="34290" rIns="68580" bIns="34290"/>
          <a:lstStyle>
            <a:lvl1pPr marL="342900" indent="-342900" algn="l" defTabSz="914400" rtl="0" eaLnBrk="1" latinLnBrk="0" hangingPunct="1">
              <a:spcBef>
                <a:spcPct val="20000"/>
              </a:spcBef>
              <a:buFont typeface="Arial" panose="020B0604020202020204" pitchFamily="34" charset="0"/>
              <a:buChar char="•"/>
              <a:defRPr sz="18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2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ts val="1380"/>
              </a:lnSpc>
              <a:buNone/>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Lato Light"/>
              </a:rPr>
              <a:t>单击添加标题内容</a:t>
            </a:r>
            <a:endParaRPr lang="en-US" sz="1200" dirty="0">
              <a:solidFill>
                <a:schemeClr val="tx1">
                  <a:lumMod val="75000"/>
                  <a:lumOff val="25000"/>
                </a:schemeClr>
              </a:solidFill>
              <a:latin typeface="微软雅黑" panose="020B0503020204020204" pitchFamily="34" charset="-122"/>
              <a:ea typeface="微软雅黑" panose="020B0503020204020204" pitchFamily="34" charset="-122"/>
              <a:cs typeface="Lato Light"/>
            </a:endParaRPr>
          </a:p>
        </p:txBody>
      </p:sp>
      <p:cxnSp>
        <p:nvCxnSpPr>
          <p:cNvPr id="44" name="Straight Connector 10"/>
          <p:cNvCxnSpPr/>
          <p:nvPr/>
        </p:nvCxnSpPr>
        <p:spPr>
          <a:xfrm flipH="1">
            <a:off x="5944196" y="2875421"/>
            <a:ext cx="990600" cy="10377"/>
          </a:xfrm>
          <a:prstGeom prst="line">
            <a:avLst/>
          </a:prstGeom>
          <a:noFill/>
          <a:ln w="9525" cap="flat" cmpd="sng" algn="ctr">
            <a:solidFill>
              <a:schemeClr val="accent1"/>
            </a:solidFill>
            <a:prstDash val="solid"/>
          </a:ln>
          <a:effectLst/>
        </p:spPr>
      </p:cxnSp>
      <p:cxnSp>
        <p:nvCxnSpPr>
          <p:cNvPr id="45" name="Straight Connector 11"/>
          <p:cNvCxnSpPr/>
          <p:nvPr/>
        </p:nvCxnSpPr>
        <p:spPr>
          <a:xfrm flipH="1">
            <a:off x="5715596" y="2267650"/>
            <a:ext cx="990600" cy="0"/>
          </a:xfrm>
          <a:prstGeom prst="line">
            <a:avLst/>
          </a:prstGeom>
          <a:noFill/>
          <a:ln w="9525" cap="flat" cmpd="sng" algn="ctr">
            <a:solidFill>
              <a:schemeClr val="accent1"/>
            </a:solidFill>
            <a:prstDash val="solid"/>
          </a:ln>
          <a:effectLst/>
        </p:spPr>
      </p:cxnSp>
      <p:cxnSp>
        <p:nvCxnSpPr>
          <p:cNvPr id="46" name="Straight Connector 12"/>
          <p:cNvCxnSpPr/>
          <p:nvPr/>
        </p:nvCxnSpPr>
        <p:spPr>
          <a:xfrm>
            <a:off x="4616714" y="2928447"/>
            <a:ext cx="13746" cy="1"/>
          </a:xfrm>
          <a:prstGeom prst="line">
            <a:avLst/>
          </a:prstGeom>
          <a:noFill/>
          <a:ln w="12700" cap="flat" cmpd="sng" algn="ctr">
            <a:solidFill>
              <a:srgbClr val="CFD6DC"/>
            </a:solidFill>
            <a:prstDash val="solid"/>
          </a:ln>
          <a:effectLst/>
        </p:spPr>
      </p:cxnSp>
      <p:cxnSp>
        <p:nvCxnSpPr>
          <p:cNvPr id="47" name="Straight Connector 13"/>
          <p:cNvCxnSpPr/>
          <p:nvPr/>
        </p:nvCxnSpPr>
        <p:spPr>
          <a:xfrm flipH="1" flipV="1">
            <a:off x="5774384" y="3360571"/>
            <a:ext cx="1603048" cy="12310"/>
          </a:xfrm>
          <a:prstGeom prst="line">
            <a:avLst/>
          </a:prstGeom>
          <a:noFill/>
          <a:ln w="12700" cap="flat" cmpd="sng" algn="ctr">
            <a:solidFill>
              <a:schemeClr val="accent1"/>
            </a:solidFill>
            <a:prstDash val="solid"/>
          </a:ln>
          <a:effectLst/>
        </p:spPr>
      </p:cxnSp>
      <p:sp>
        <p:nvSpPr>
          <p:cNvPr id="48" name="Rectangle 14"/>
          <p:cNvSpPr/>
          <p:nvPr/>
        </p:nvSpPr>
        <p:spPr>
          <a:xfrm>
            <a:off x="7377432" y="3220434"/>
            <a:ext cx="1299074" cy="253916"/>
          </a:xfrm>
          <a:prstGeom prst="rect">
            <a:avLst/>
          </a:prstGeom>
        </p:spPr>
        <p:txBody>
          <a:bodyPr wrap="none" lIns="68580" tIns="34290" rIns="68580" bIns="34290">
            <a:spAutoFit/>
          </a:bodyPr>
          <a:lstStyle/>
          <a:p>
            <a:r>
              <a:rPr lang="en-US" sz="1200" dirty="0">
                <a:solidFill>
                  <a:schemeClr val="tx1">
                    <a:lumMod val="75000"/>
                    <a:lumOff val="25000"/>
                  </a:schemeClr>
                </a:solidFill>
                <a:latin typeface="微软雅黑" panose="020B0503020204020204" pitchFamily="34" charset="-122"/>
                <a:ea typeface="微软雅黑" panose="020B0503020204020204" pitchFamily="34" charset="-122"/>
                <a:cs typeface="Glegoo"/>
              </a:rPr>
              <a:t>C: </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Glegoo"/>
              </a:rPr>
              <a:t>图表标题</a:t>
            </a:r>
            <a:r>
              <a:rPr lang="en-US" sz="1200" dirty="0">
                <a:solidFill>
                  <a:schemeClr val="tx1">
                    <a:lumMod val="75000"/>
                    <a:lumOff val="25000"/>
                  </a:schemeClr>
                </a:solidFill>
                <a:latin typeface="微软雅黑" panose="020B0503020204020204" pitchFamily="34" charset="-122"/>
                <a:ea typeface="微软雅黑" panose="020B0503020204020204" pitchFamily="34" charset="-122"/>
                <a:cs typeface="Glegoo"/>
              </a:rPr>
              <a:t> 48%</a:t>
            </a:r>
          </a:p>
        </p:txBody>
      </p:sp>
      <p:sp>
        <p:nvSpPr>
          <p:cNvPr id="49" name="Rectangle 15"/>
          <p:cNvSpPr/>
          <p:nvPr/>
        </p:nvSpPr>
        <p:spPr>
          <a:xfrm>
            <a:off x="6755345" y="2115203"/>
            <a:ext cx="1305486" cy="253916"/>
          </a:xfrm>
          <a:prstGeom prst="rect">
            <a:avLst/>
          </a:prstGeom>
        </p:spPr>
        <p:txBody>
          <a:bodyPr wrap="none" lIns="68580" tIns="34290" rIns="68580" bIns="34290">
            <a:spAutoFit/>
          </a:bodyPr>
          <a:lstStyle/>
          <a:p>
            <a:r>
              <a:rPr lang="en-US" sz="1200" dirty="0">
                <a:solidFill>
                  <a:schemeClr val="tx1">
                    <a:lumMod val="75000"/>
                    <a:lumOff val="25000"/>
                  </a:schemeClr>
                </a:solidFill>
                <a:latin typeface="微软雅黑" panose="020B0503020204020204" pitchFamily="34" charset="-122"/>
                <a:ea typeface="微软雅黑" panose="020B0503020204020204" pitchFamily="34" charset="-122"/>
                <a:cs typeface="Glegoo"/>
              </a:rPr>
              <a:t>A: </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Glegoo"/>
              </a:rPr>
              <a:t>图表标题</a:t>
            </a:r>
            <a:r>
              <a:rPr lang="en-US" sz="1200" dirty="0">
                <a:solidFill>
                  <a:schemeClr val="tx1">
                    <a:lumMod val="75000"/>
                    <a:lumOff val="25000"/>
                  </a:schemeClr>
                </a:solidFill>
                <a:latin typeface="微软雅黑" panose="020B0503020204020204" pitchFamily="34" charset="-122"/>
                <a:ea typeface="微软雅黑" panose="020B0503020204020204" pitchFamily="34" charset="-122"/>
                <a:cs typeface="Glegoo"/>
              </a:rPr>
              <a:t> 63%</a:t>
            </a:r>
          </a:p>
        </p:txBody>
      </p:sp>
      <p:sp>
        <p:nvSpPr>
          <p:cNvPr id="50" name="Rectangle 16"/>
          <p:cNvSpPr/>
          <p:nvPr/>
        </p:nvSpPr>
        <p:spPr>
          <a:xfrm>
            <a:off x="6460184" y="3600913"/>
            <a:ext cx="1313501" cy="253916"/>
          </a:xfrm>
          <a:prstGeom prst="rect">
            <a:avLst/>
          </a:prstGeom>
        </p:spPr>
        <p:txBody>
          <a:bodyPr wrap="none" lIns="68580" tIns="34290" rIns="68580" bIns="34290">
            <a:spAutoFit/>
          </a:bodyPr>
          <a:lstStyle/>
          <a:p>
            <a:r>
              <a:rPr lang="en-US" sz="1200" dirty="0">
                <a:solidFill>
                  <a:schemeClr val="tx1">
                    <a:lumMod val="75000"/>
                    <a:lumOff val="25000"/>
                  </a:schemeClr>
                </a:solidFill>
                <a:latin typeface="微软雅黑" panose="020B0503020204020204" pitchFamily="34" charset="-122"/>
                <a:ea typeface="微软雅黑" panose="020B0503020204020204" pitchFamily="34" charset="-122"/>
                <a:cs typeface="Glegoo"/>
              </a:rPr>
              <a:t>D: </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Glegoo"/>
              </a:rPr>
              <a:t>图表标题</a:t>
            </a:r>
            <a:r>
              <a:rPr lang="en-US" sz="1200" dirty="0">
                <a:solidFill>
                  <a:schemeClr val="tx1">
                    <a:lumMod val="75000"/>
                    <a:lumOff val="25000"/>
                  </a:schemeClr>
                </a:solidFill>
                <a:latin typeface="微软雅黑" panose="020B0503020204020204" pitchFamily="34" charset="-122"/>
                <a:ea typeface="微软雅黑" panose="020B0503020204020204" pitchFamily="34" charset="-122"/>
                <a:cs typeface="Glegoo"/>
              </a:rPr>
              <a:t> 83%</a:t>
            </a:r>
          </a:p>
        </p:txBody>
      </p:sp>
      <p:sp>
        <p:nvSpPr>
          <p:cNvPr id="51" name="Rectangle 17"/>
          <p:cNvSpPr/>
          <p:nvPr/>
        </p:nvSpPr>
        <p:spPr>
          <a:xfrm>
            <a:off x="7087195" y="2724991"/>
            <a:ext cx="1292662" cy="253916"/>
          </a:xfrm>
          <a:prstGeom prst="rect">
            <a:avLst/>
          </a:prstGeom>
        </p:spPr>
        <p:txBody>
          <a:bodyPr wrap="none" lIns="68580" tIns="34290" rIns="68580" bIns="34290">
            <a:spAutoFit/>
          </a:bodyPr>
          <a:lstStyle/>
          <a:p>
            <a:r>
              <a:rPr lang="en-US" sz="1200" dirty="0">
                <a:solidFill>
                  <a:schemeClr val="tx1">
                    <a:lumMod val="75000"/>
                    <a:lumOff val="25000"/>
                  </a:schemeClr>
                </a:solidFill>
                <a:latin typeface="微软雅黑" panose="020B0503020204020204" pitchFamily="34" charset="-122"/>
                <a:ea typeface="微软雅黑" panose="020B0503020204020204" pitchFamily="34" charset="-122"/>
                <a:cs typeface="Glegoo"/>
              </a:rPr>
              <a:t>B: </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Glegoo"/>
              </a:rPr>
              <a:t>图表标题</a:t>
            </a:r>
            <a:r>
              <a:rPr lang="en-US" sz="1200" dirty="0">
                <a:solidFill>
                  <a:schemeClr val="tx1">
                    <a:lumMod val="75000"/>
                    <a:lumOff val="25000"/>
                  </a:schemeClr>
                </a:solidFill>
                <a:latin typeface="微软雅黑" panose="020B0503020204020204" pitchFamily="34" charset="-122"/>
                <a:ea typeface="微软雅黑" panose="020B0503020204020204" pitchFamily="34" charset="-122"/>
                <a:cs typeface="Glegoo"/>
              </a:rPr>
              <a:t> 54%</a:t>
            </a:r>
          </a:p>
        </p:txBody>
      </p:sp>
      <p:cxnSp>
        <p:nvCxnSpPr>
          <p:cNvPr id="52" name="Straight Connector 18"/>
          <p:cNvCxnSpPr/>
          <p:nvPr/>
        </p:nvCxnSpPr>
        <p:spPr>
          <a:xfrm>
            <a:off x="719548" y="3411003"/>
            <a:ext cx="1186049" cy="0"/>
          </a:xfrm>
          <a:prstGeom prst="line">
            <a:avLst/>
          </a:prstGeom>
          <a:noFill/>
          <a:ln w="9525" cap="flat" cmpd="sng" algn="ctr">
            <a:solidFill>
              <a:schemeClr val="accent4"/>
            </a:solidFill>
            <a:prstDash val="solid"/>
          </a:ln>
          <a:effectLst/>
        </p:spPr>
      </p:cxnSp>
      <p:sp>
        <p:nvSpPr>
          <p:cNvPr id="53" name="Text Placeholder 5"/>
          <p:cNvSpPr txBox="1"/>
          <p:nvPr/>
        </p:nvSpPr>
        <p:spPr>
          <a:xfrm>
            <a:off x="610196" y="2867071"/>
            <a:ext cx="2514600" cy="533565"/>
          </a:xfrm>
          <a:prstGeom prst="rect">
            <a:avLst/>
          </a:prstGeom>
        </p:spPr>
        <p:txBody>
          <a:bodyPr lIns="68580" tIns="34290" rIns="68580" bIns="3429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Calibri" panose="020F0502020204030204"/>
              </a:rPr>
              <a:t>此处添加详细文本描述，建议与标题相关并符合整体语言风格</a:t>
            </a:r>
            <a:endParaRPr lang="en-US" sz="900" dirty="0">
              <a:solidFill>
                <a:schemeClr val="tx1">
                  <a:lumMod val="50000"/>
                  <a:lumOff val="50000"/>
                </a:schemeClr>
              </a:solidFill>
              <a:latin typeface="微软雅黑" panose="020B0503020204020204" pitchFamily="34" charset="-122"/>
              <a:ea typeface="微软雅黑" panose="020B0503020204020204" pitchFamily="34" charset="-122"/>
              <a:cs typeface="Calibri" panose="020F0502020204030204"/>
            </a:endParaRPr>
          </a:p>
        </p:txBody>
      </p:sp>
      <p:sp>
        <p:nvSpPr>
          <p:cNvPr id="54" name="TextBox 20"/>
          <p:cNvSpPr txBox="1"/>
          <p:nvPr/>
        </p:nvSpPr>
        <p:spPr>
          <a:xfrm>
            <a:off x="610196" y="2575883"/>
            <a:ext cx="990600" cy="253916"/>
          </a:xfrm>
          <a:prstGeom prst="rect">
            <a:avLst/>
          </a:prstGeom>
          <a:noFill/>
        </p:spPr>
        <p:txBody>
          <a:bodyPr wrap="square" lIns="68580" tIns="34290" rIns="68580" bIns="34290"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Glegoo"/>
              </a:rPr>
              <a:t>添加标题</a:t>
            </a:r>
            <a:endParaRPr lang="en-US" sz="1200" dirty="0">
              <a:solidFill>
                <a:schemeClr val="tx1">
                  <a:lumMod val="75000"/>
                  <a:lumOff val="25000"/>
                </a:schemeClr>
              </a:solidFill>
              <a:latin typeface="微软雅黑" panose="020B0503020204020204" pitchFamily="34" charset="-122"/>
              <a:ea typeface="微软雅黑" panose="020B0503020204020204" pitchFamily="34" charset="-122"/>
              <a:cs typeface="Glegoo"/>
            </a:endParaRPr>
          </a:p>
        </p:txBody>
      </p:sp>
      <p:cxnSp>
        <p:nvCxnSpPr>
          <p:cNvPr id="55" name="Straight Connector 21"/>
          <p:cNvCxnSpPr/>
          <p:nvPr/>
        </p:nvCxnSpPr>
        <p:spPr>
          <a:xfrm>
            <a:off x="686396" y="3411003"/>
            <a:ext cx="304800" cy="0"/>
          </a:xfrm>
          <a:prstGeom prst="line">
            <a:avLst/>
          </a:prstGeom>
          <a:noFill/>
          <a:ln w="12700" cap="flat" cmpd="sng" algn="ctr">
            <a:solidFill>
              <a:schemeClr val="accent3"/>
            </a:solidFill>
            <a:prstDash val="solid"/>
          </a:ln>
          <a:effectLst/>
        </p:spPr>
      </p:cxnSp>
      <p:cxnSp>
        <p:nvCxnSpPr>
          <p:cNvPr id="56" name="Straight Connector 22"/>
          <p:cNvCxnSpPr/>
          <p:nvPr/>
        </p:nvCxnSpPr>
        <p:spPr>
          <a:xfrm>
            <a:off x="719548" y="2510172"/>
            <a:ext cx="1186049" cy="0"/>
          </a:xfrm>
          <a:prstGeom prst="line">
            <a:avLst/>
          </a:prstGeom>
          <a:noFill/>
          <a:ln w="9525" cap="flat" cmpd="sng" algn="ctr">
            <a:solidFill>
              <a:schemeClr val="accent2"/>
            </a:solidFill>
            <a:prstDash val="solid"/>
          </a:ln>
          <a:effectLst/>
        </p:spPr>
      </p:cxnSp>
      <p:sp>
        <p:nvSpPr>
          <p:cNvPr id="57" name="Text Placeholder 5"/>
          <p:cNvSpPr txBox="1"/>
          <p:nvPr/>
        </p:nvSpPr>
        <p:spPr>
          <a:xfrm>
            <a:off x="610196" y="1964988"/>
            <a:ext cx="2514600" cy="533565"/>
          </a:xfrm>
          <a:prstGeom prst="rect">
            <a:avLst/>
          </a:prstGeom>
        </p:spPr>
        <p:txBody>
          <a:bodyPr lIns="68580" tIns="34290" rIns="68580" bIns="3429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Calibri" panose="020F0502020204030204"/>
              </a:rPr>
              <a:t>此处添加详细文本描述，建议与标题相关并符合整体语言风格</a:t>
            </a:r>
            <a:endParaRPr lang="en-US" sz="900" dirty="0">
              <a:solidFill>
                <a:schemeClr val="tx1">
                  <a:lumMod val="50000"/>
                  <a:lumOff val="50000"/>
                </a:schemeClr>
              </a:solidFill>
              <a:latin typeface="微软雅黑" panose="020B0503020204020204" pitchFamily="34" charset="-122"/>
              <a:ea typeface="微软雅黑" panose="020B0503020204020204" pitchFamily="34" charset="-122"/>
              <a:cs typeface="Calibri" panose="020F0502020204030204"/>
            </a:endParaRPr>
          </a:p>
        </p:txBody>
      </p:sp>
      <p:sp>
        <p:nvSpPr>
          <p:cNvPr id="58" name="TextBox 24"/>
          <p:cNvSpPr txBox="1"/>
          <p:nvPr/>
        </p:nvSpPr>
        <p:spPr>
          <a:xfrm>
            <a:off x="629072" y="1672444"/>
            <a:ext cx="990600" cy="253916"/>
          </a:xfrm>
          <a:prstGeom prst="rect">
            <a:avLst/>
          </a:prstGeom>
          <a:noFill/>
        </p:spPr>
        <p:txBody>
          <a:bodyPr wrap="square" lIns="68580" tIns="34290" rIns="68580" bIns="34290"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Glegoo"/>
              </a:rPr>
              <a:t>添加标题</a:t>
            </a:r>
            <a:endParaRPr lang="en-US" sz="1200" dirty="0">
              <a:solidFill>
                <a:schemeClr val="tx1">
                  <a:lumMod val="75000"/>
                  <a:lumOff val="25000"/>
                </a:schemeClr>
              </a:solidFill>
              <a:latin typeface="微软雅黑" panose="020B0503020204020204" pitchFamily="34" charset="-122"/>
              <a:ea typeface="微软雅黑" panose="020B0503020204020204" pitchFamily="34" charset="-122"/>
              <a:cs typeface="Glegoo"/>
            </a:endParaRPr>
          </a:p>
        </p:txBody>
      </p:sp>
      <p:cxnSp>
        <p:nvCxnSpPr>
          <p:cNvPr id="59" name="Straight Connector 25"/>
          <p:cNvCxnSpPr/>
          <p:nvPr/>
        </p:nvCxnSpPr>
        <p:spPr>
          <a:xfrm>
            <a:off x="686396" y="2510172"/>
            <a:ext cx="304800" cy="0"/>
          </a:xfrm>
          <a:prstGeom prst="line">
            <a:avLst/>
          </a:prstGeom>
          <a:noFill/>
          <a:ln w="12700" cap="flat" cmpd="sng" algn="ctr">
            <a:solidFill>
              <a:schemeClr val="accent1"/>
            </a:solidFill>
            <a:prstDash val="solid"/>
          </a:ln>
          <a:effectLst/>
        </p:spPr>
      </p:cxnSp>
      <p:sp>
        <p:nvSpPr>
          <p:cNvPr id="60" name="Text Placeholder 5"/>
          <p:cNvSpPr txBox="1"/>
          <p:nvPr/>
        </p:nvSpPr>
        <p:spPr>
          <a:xfrm>
            <a:off x="610196" y="3868688"/>
            <a:ext cx="2514600" cy="533565"/>
          </a:xfrm>
          <a:prstGeom prst="rect">
            <a:avLst/>
          </a:prstGeom>
        </p:spPr>
        <p:txBody>
          <a:bodyPr lIns="68580" tIns="34290" rIns="68580" bIns="3429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Calibri" panose="020F0502020204030204"/>
              </a:rPr>
              <a:t>此处添加详细文本描述，建议与标题相关并符合整体语言风格</a:t>
            </a:r>
            <a:endParaRPr lang="en-US" sz="900" dirty="0">
              <a:solidFill>
                <a:schemeClr val="tx1">
                  <a:lumMod val="50000"/>
                  <a:lumOff val="50000"/>
                </a:schemeClr>
              </a:solidFill>
              <a:latin typeface="微软雅黑" panose="020B0503020204020204" pitchFamily="34" charset="-122"/>
              <a:ea typeface="微软雅黑" panose="020B0503020204020204" pitchFamily="34" charset="-122"/>
              <a:cs typeface="Calibri" panose="020F0502020204030204"/>
            </a:endParaRPr>
          </a:p>
        </p:txBody>
      </p:sp>
      <p:sp>
        <p:nvSpPr>
          <p:cNvPr id="61" name="TextBox 27"/>
          <p:cNvSpPr txBox="1"/>
          <p:nvPr/>
        </p:nvSpPr>
        <p:spPr>
          <a:xfrm>
            <a:off x="610196" y="3561217"/>
            <a:ext cx="990600" cy="253916"/>
          </a:xfrm>
          <a:prstGeom prst="rect">
            <a:avLst/>
          </a:prstGeom>
          <a:noFill/>
        </p:spPr>
        <p:txBody>
          <a:bodyPr wrap="square" lIns="68580" tIns="34290" rIns="68580" bIns="34290"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Glegoo"/>
              </a:rPr>
              <a:t>添加标题</a:t>
            </a:r>
            <a:endParaRPr lang="en-US" sz="1200" dirty="0">
              <a:solidFill>
                <a:schemeClr val="tx1">
                  <a:lumMod val="75000"/>
                  <a:lumOff val="25000"/>
                </a:schemeClr>
              </a:solidFill>
              <a:latin typeface="微软雅黑" panose="020B0503020204020204" pitchFamily="34" charset="-122"/>
              <a:ea typeface="微软雅黑" panose="020B0503020204020204" pitchFamily="34" charset="-122"/>
              <a:cs typeface="Glegoo"/>
            </a:endParaRPr>
          </a:p>
        </p:txBody>
      </p:sp>
      <p:cxnSp>
        <p:nvCxnSpPr>
          <p:cNvPr id="62" name="Straight Connector 28"/>
          <p:cNvCxnSpPr/>
          <p:nvPr/>
        </p:nvCxnSpPr>
        <p:spPr>
          <a:xfrm flipH="1">
            <a:off x="5486996" y="3715897"/>
            <a:ext cx="990600" cy="0"/>
          </a:xfrm>
          <a:prstGeom prst="line">
            <a:avLst/>
          </a:prstGeom>
          <a:noFill/>
          <a:ln w="9525" cap="flat" cmpd="sng" algn="ctr">
            <a:solidFill>
              <a:schemeClr val="accent1"/>
            </a:solidFill>
            <a:prstDash val="solid"/>
          </a:ln>
          <a:effectLst/>
        </p:spPr>
      </p:cxnSp>
      <p:sp>
        <p:nvSpPr>
          <p:cNvPr id="63" name="Rectangle 29"/>
          <p:cNvSpPr/>
          <p:nvPr/>
        </p:nvSpPr>
        <p:spPr>
          <a:xfrm>
            <a:off x="4894937" y="3411004"/>
            <a:ext cx="237886" cy="238527"/>
          </a:xfrm>
          <a:prstGeom prst="rect">
            <a:avLst/>
          </a:prstGeom>
          <a:noFill/>
        </p:spPr>
        <p:txBody>
          <a:bodyPr wrap="none" lIns="68580" tIns="34290" rIns="68580" bIns="34290">
            <a:spAutoFit/>
          </a:bodyPr>
          <a:lstStyle/>
          <a:p>
            <a:r>
              <a:rPr lang="en-US" sz="1100" dirty="0">
                <a:solidFill>
                  <a:prstClr val="white">
                    <a:lumMod val="85000"/>
                  </a:prstClr>
                </a:solidFill>
                <a:latin typeface="微软雅黑" panose="020B0503020204020204" pitchFamily="34" charset="-122"/>
                <a:ea typeface="微软雅黑" panose="020B0503020204020204" pitchFamily="34" charset="-122"/>
                <a:cs typeface="Glegoo"/>
              </a:rPr>
              <a:t>A</a:t>
            </a:r>
          </a:p>
        </p:txBody>
      </p:sp>
      <p:sp>
        <p:nvSpPr>
          <p:cNvPr id="64" name="Rectangle 30"/>
          <p:cNvSpPr/>
          <p:nvPr/>
        </p:nvSpPr>
        <p:spPr>
          <a:xfrm>
            <a:off x="4039196" y="3487227"/>
            <a:ext cx="226665" cy="238527"/>
          </a:xfrm>
          <a:prstGeom prst="rect">
            <a:avLst/>
          </a:prstGeom>
          <a:noFill/>
        </p:spPr>
        <p:txBody>
          <a:bodyPr wrap="none" lIns="68580" tIns="34290" rIns="68580" bIns="34290">
            <a:spAutoFit/>
          </a:bodyPr>
          <a:lstStyle/>
          <a:p>
            <a:r>
              <a:rPr lang="en-US" sz="1100" dirty="0">
                <a:solidFill>
                  <a:prstClr val="white">
                    <a:lumMod val="85000"/>
                  </a:prstClr>
                </a:solidFill>
                <a:latin typeface="微软雅黑" panose="020B0503020204020204" pitchFamily="34" charset="-122"/>
                <a:ea typeface="微软雅黑" panose="020B0503020204020204" pitchFamily="34" charset="-122"/>
                <a:cs typeface="Glegoo"/>
              </a:rPr>
              <a:t>B</a:t>
            </a:r>
          </a:p>
        </p:txBody>
      </p:sp>
      <p:sp>
        <p:nvSpPr>
          <p:cNvPr id="65" name="Rectangle 31"/>
          <p:cNvSpPr/>
          <p:nvPr/>
        </p:nvSpPr>
        <p:spPr>
          <a:xfrm>
            <a:off x="3581996" y="2191428"/>
            <a:ext cx="233077" cy="238527"/>
          </a:xfrm>
          <a:prstGeom prst="rect">
            <a:avLst/>
          </a:prstGeom>
          <a:noFill/>
        </p:spPr>
        <p:txBody>
          <a:bodyPr wrap="none" lIns="68580" tIns="34290" rIns="68580" bIns="34290">
            <a:spAutoFit/>
          </a:bodyPr>
          <a:lstStyle/>
          <a:p>
            <a:r>
              <a:rPr lang="en-US" sz="1100" dirty="0">
                <a:solidFill>
                  <a:prstClr val="white">
                    <a:lumMod val="85000"/>
                  </a:prstClr>
                </a:solidFill>
                <a:latin typeface="微软雅黑" panose="020B0503020204020204" pitchFamily="34" charset="-122"/>
                <a:ea typeface="微软雅黑" panose="020B0503020204020204" pitchFamily="34" charset="-122"/>
                <a:cs typeface="Glegoo"/>
              </a:rPr>
              <a:t>C</a:t>
            </a:r>
          </a:p>
        </p:txBody>
      </p:sp>
      <p:sp>
        <p:nvSpPr>
          <p:cNvPr id="66" name="Rectangle 32"/>
          <p:cNvSpPr/>
          <p:nvPr/>
        </p:nvSpPr>
        <p:spPr>
          <a:xfrm>
            <a:off x="3291457" y="2676578"/>
            <a:ext cx="245901" cy="238527"/>
          </a:xfrm>
          <a:prstGeom prst="rect">
            <a:avLst/>
          </a:prstGeom>
          <a:noFill/>
        </p:spPr>
        <p:txBody>
          <a:bodyPr wrap="none" lIns="68580" tIns="34290" rIns="68580" bIns="34290">
            <a:spAutoFit/>
          </a:bodyPr>
          <a:lstStyle/>
          <a:p>
            <a:r>
              <a:rPr lang="en-US" sz="1100" dirty="0">
                <a:solidFill>
                  <a:prstClr val="white">
                    <a:lumMod val="85000"/>
                  </a:prstClr>
                </a:solidFill>
                <a:latin typeface="微软雅黑" panose="020B0503020204020204" pitchFamily="34" charset="-122"/>
                <a:ea typeface="微软雅黑" panose="020B0503020204020204" pitchFamily="34" charset="-122"/>
                <a:cs typeface="Glegoo"/>
              </a:rPr>
              <a:t>D</a:t>
            </a:r>
          </a:p>
        </p:txBody>
      </p:sp>
    </p:spTree>
    <p:extLst>
      <p:ext uri="{BB962C8B-B14F-4D97-AF65-F5344CB8AC3E}">
        <p14:creationId xmlns:p14="http://schemas.microsoft.com/office/powerpoint/2010/main" val="17517808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700" fill="hold"/>
                                        <p:tgtEl>
                                          <p:spTgt spid="52"/>
                                        </p:tgtEl>
                                        <p:attrNameLst>
                                          <p:attrName>ppt_x</p:attrName>
                                        </p:attrNameLst>
                                      </p:cBhvr>
                                      <p:tavLst>
                                        <p:tav tm="0">
                                          <p:val>
                                            <p:strVal val="0-#ppt_w/2"/>
                                          </p:val>
                                        </p:tav>
                                        <p:tav tm="100000">
                                          <p:val>
                                            <p:strVal val="#ppt_x"/>
                                          </p:val>
                                        </p:tav>
                                      </p:tavLst>
                                    </p:anim>
                                    <p:anim calcmode="lin" valueType="num">
                                      <p:cBhvr additive="base">
                                        <p:cTn id="8" dur="700" fill="hold"/>
                                        <p:tgtEl>
                                          <p:spTgt spid="5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700" fill="hold"/>
                                        <p:tgtEl>
                                          <p:spTgt spid="53"/>
                                        </p:tgtEl>
                                        <p:attrNameLst>
                                          <p:attrName>ppt_x</p:attrName>
                                        </p:attrNameLst>
                                      </p:cBhvr>
                                      <p:tavLst>
                                        <p:tav tm="0">
                                          <p:val>
                                            <p:strVal val="0-#ppt_w/2"/>
                                          </p:val>
                                        </p:tav>
                                        <p:tav tm="100000">
                                          <p:val>
                                            <p:strVal val="#ppt_x"/>
                                          </p:val>
                                        </p:tav>
                                      </p:tavLst>
                                    </p:anim>
                                    <p:anim calcmode="lin" valueType="num">
                                      <p:cBhvr additive="base">
                                        <p:cTn id="12" dur="700" fill="hold"/>
                                        <p:tgtEl>
                                          <p:spTgt spid="5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700" fill="hold"/>
                                        <p:tgtEl>
                                          <p:spTgt spid="54"/>
                                        </p:tgtEl>
                                        <p:attrNameLst>
                                          <p:attrName>ppt_x</p:attrName>
                                        </p:attrNameLst>
                                      </p:cBhvr>
                                      <p:tavLst>
                                        <p:tav tm="0">
                                          <p:val>
                                            <p:strVal val="0-#ppt_w/2"/>
                                          </p:val>
                                        </p:tav>
                                        <p:tav tm="100000">
                                          <p:val>
                                            <p:strVal val="#ppt_x"/>
                                          </p:val>
                                        </p:tav>
                                      </p:tavLst>
                                    </p:anim>
                                    <p:anim calcmode="lin" valueType="num">
                                      <p:cBhvr additive="base">
                                        <p:cTn id="16" dur="700" fill="hold"/>
                                        <p:tgtEl>
                                          <p:spTgt spid="54"/>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anim calcmode="lin" valueType="num">
                                      <p:cBhvr additive="base">
                                        <p:cTn id="19" dur="700" fill="hold"/>
                                        <p:tgtEl>
                                          <p:spTgt spid="55"/>
                                        </p:tgtEl>
                                        <p:attrNameLst>
                                          <p:attrName>ppt_x</p:attrName>
                                        </p:attrNameLst>
                                      </p:cBhvr>
                                      <p:tavLst>
                                        <p:tav tm="0">
                                          <p:val>
                                            <p:strVal val="0-#ppt_w/2"/>
                                          </p:val>
                                        </p:tav>
                                        <p:tav tm="100000">
                                          <p:val>
                                            <p:strVal val="#ppt_x"/>
                                          </p:val>
                                        </p:tav>
                                      </p:tavLst>
                                    </p:anim>
                                    <p:anim calcmode="lin" valueType="num">
                                      <p:cBhvr additive="base">
                                        <p:cTn id="20" dur="700" fill="hold"/>
                                        <p:tgtEl>
                                          <p:spTgt spid="55"/>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56"/>
                                        </p:tgtEl>
                                        <p:attrNameLst>
                                          <p:attrName>style.visibility</p:attrName>
                                        </p:attrNameLst>
                                      </p:cBhvr>
                                      <p:to>
                                        <p:strVal val="visible"/>
                                      </p:to>
                                    </p:set>
                                    <p:anim calcmode="lin" valueType="num">
                                      <p:cBhvr additive="base">
                                        <p:cTn id="23" dur="700" fill="hold"/>
                                        <p:tgtEl>
                                          <p:spTgt spid="56"/>
                                        </p:tgtEl>
                                        <p:attrNameLst>
                                          <p:attrName>ppt_x</p:attrName>
                                        </p:attrNameLst>
                                      </p:cBhvr>
                                      <p:tavLst>
                                        <p:tav tm="0">
                                          <p:val>
                                            <p:strVal val="0-#ppt_w/2"/>
                                          </p:val>
                                        </p:tav>
                                        <p:tav tm="100000">
                                          <p:val>
                                            <p:strVal val="#ppt_x"/>
                                          </p:val>
                                        </p:tav>
                                      </p:tavLst>
                                    </p:anim>
                                    <p:anim calcmode="lin" valueType="num">
                                      <p:cBhvr additive="base">
                                        <p:cTn id="24" dur="700" fill="hold"/>
                                        <p:tgtEl>
                                          <p:spTgt spid="5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anim calcmode="lin" valueType="num">
                                      <p:cBhvr additive="base">
                                        <p:cTn id="27" dur="700" fill="hold"/>
                                        <p:tgtEl>
                                          <p:spTgt spid="57"/>
                                        </p:tgtEl>
                                        <p:attrNameLst>
                                          <p:attrName>ppt_x</p:attrName>
                                        </p:attrNameLst>
                                      </p:cBhvr>
                                      <p:tavLst>
                                        <p:tav tm="0">
                                          <p:val>
                                            <p:strVal val="0-#ppt_w/2"/>
                                          </p:val>
                                        </p:tav>
                                        <p:tav tm="100000">
                                          <p:val>
                                            <p:strVal val="#ppt_x"/>
                                          </p:val>
                                        </p:tav>
                                      </p:tavLst>
                                    </p:anim>
                                    <p:anim calcmode="lin" valueType="num">
                                      <p:cBhvr additive="base">
                                        <p:cTn id="28" dur="700" fill="hold"/>
                                        <p:tgtEl>
                                          <p:spTgt spid="5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58"/>
                                        </p:tgtEl>
                                        <p:attrNameLst>
                                          <p:attrName>style.visibility</p:attrName>
                                        </p:attrNameLst>
                                      </p:cBhvr>
                                      <p:to>
                                        <p:strVal val="visible"/>
                                      </p:to>
                                    </p:set>
                                    <p:anim calcmode="lin" valueType="num">
                                      <p:cBhvr additive="base">
                                        <p:cTn id="31" dur="700" fill="hold"/>
                                        <p:tgtEl>
                                          <p:spTgt spid="58"/>
                                        </p:tgtEl>
                                        <p:attrNameLst>
                                          <p:attrName>ppt_x</p:attrName>
                                        </p:attrNameLst>
                                      </p:cBhvr>
                                      <p:tavLst>
                                        <p:tav tm="0">
                                          <p:val>
                                            <p:strVal val="0-#ppt_w/2"/>
                                          </p:val>
                                        </p:tav>
                                        <p:tav tm="100000">
                                          <p:val>
                                            <p:strVal val="#ppt_x"/>
                                          </p:val>
                                        </p:tav>
                                      </p:tavLst>
                                    </p:anim>
                                    <p:anim calcmode="lin" valueType="num">
                                      <p:cBhvr additive="base">
                                        <p:cTn id="32" dur="700" fill="hold"/>
                                        <p:tgtEl>
                                          <p:spTgt spid="58"/>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anim calcmode="lin" valueType="num">
                                      <p:cBhvr additive="base">
                                        <p:cTn id="35" dur="700" fill="hold"/>
                                        <p:tgtEl>
                                          <p:spTgt spid="59"/>
                                        </p:tgtEl>
                                        <p:attrNameLst>
                                          <p:attrName>ppt_x</p:attrName>
                                        </p:attrNameLst>
                                      </p:cBhvr>
                                      <p:tavLst>
                                        <p:tav tm="0">
                                          <p:val>
                                            <p:strVal val="0-#ppt_w/2"/>
                                          </p:val>
                                        </p:tav>
                                        <p:tav tm="100000">
                                          <p:val>
                                            <p:strVal val="#ppt_x"/>
                                          </p:val>
                                        </p:tav>
                                      </p:tavLst>
                                    </p:anim>
                                    <p:anim calcmode="lin" valueType="num">
                                      <p:cBhvr additive="base">
                                        <p:cTn id="36" dur="700" fill="hold"/>
                                        <p:tgtEl>
                                          <p:spTgt spid="5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anim calcmode="lin" valueType="num">
                                      <p:cBhvr additive="base">
                                        <p:cTn id="39" dur="700" fill="hold"/>
                                        <p:tgtEl>
                                          <p:spTgt spid="60"/>
                                        </p:tgtEl>
                                        <p:attrNameLst>
                                          <p:attrName>ppt_x</p:attrName>
                                        </p:attrNameLst>
                                      </p:cBhvr>
                                      <p:tavLst>
                                        <p:tav tm="0">
                                          <p:val>
                                            <p:strVal val="0-#ppt_w/2"/>
                                          </p:val>
                                        </p:tav>
                                        <p:tav tm="100000">
                                          <p:val>
                                            <p:strVal val="#ppt_x"/>
                                          </p:val>
                                        </p:tav>
                                      </p:tavLst>
                                    </p:anim>
                                    <p:anim calcmode="lin" valueType="num">
                                      <p:cBhvr additive="base">
                                        <p:cTn id="40" dur="700" fill="hold"/>
                                        <p:tgtEl>
                                          <p:spTgt spid="6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61"/>
                                        </p:tgtEl>
                                        <p:attrNameLst>
                                          <p:attrName>style.visibility</p:attrName>
                                        </p:attrNameLst>
                                      </p:cBhvr>
                                      <p:to>
                                        <p:strVal val="visible"/>
                                      </p:to>
                                    </p:set>
                                    <p:anim calcmode="lin" valueType="num">
                                      <p:cBhvr additive="base">
                                        <p:cTn id="43" dur="700" fill="hold"/>
                                        <p:tgtEl>
                                          <p:spTgt spid="61"/>
                                        </p:tgtEl>
                                        <p:attrNameLst>
                                          <p:attrName>ppt_x</p:attrName>
                                        </p:attrNameLst>
                                      </p:cBhvr>
                                      <p:tavLst>
                                        <p:tav tm="0">
                                          <p:val>
                                            <p:strVal val="0-#ppt_w/2"/>
                                          </p:val>
                                        </p:tav>
                                        <p:tav tm="100000">
                                          <p:val>
                                            <p:strVal val="#ppt_x"/>
                                          </p:val>
                                        </p:tav>
                                      </p:tavLst>
                                    </p:anim>
                                    <p:anim calcmode="lin" valueType="num">
                                      <p:cBhvr additive="base">
                                        <p:cTn id="44" dur="700" fill="hold"/>
                                        <p:tgtEl>
                                          <p:spTgt spid="61"/>
                                        </p:tgtEl>
                                        <p:attrNameLst>
                                          <p:attrName>ppt_y</p:attrName>
                                        </p:attrNameLst>
                                      </p:cBhvr>
                                      <p:tavLst>
                                        <p:tav tm="0">
                                          <p:val>
                                            <p:strVal val="#ppt_y"/>
                                          </p:val>
                                        </p:tav>
                                        <p:tav tm="100000">
                                          <p:val>
                                            <p:strVal val="#ppt_y"/>
                                          </p:val>
                                        </p:tav>
                                      </p:tavLst>
                                    </p:anim>
                                  </p:childTnLst>
                                </p:cTn>
                              </p:par>
                            </p:childTnLst>
                          </p:cTn>
                        </p:par>
                        <p:par>
                          <p:cTn id="45" fill="hold">
                            <p:stCondLst>
                              <p:cond delay="700"/>
                            </p:stCondLst>
                            <p:childTnLst>
                              <p:par>
                                <p:cTn id="46" presetID="21" presetClass="entr" presetSubtype="1" fill="hold" grpId="0" nodeType="after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wheel(1)">
                                      <p:cBhvr>
                                        <p:cTn id="48" dur="2000"/>
                                        <p:tgtEl>
                                          <p:spTgt spid="43"/>
                                        </p:tgtEl>
                                      </p:cBhvr>
                                    </p:animEffect>
                                  </p:childTnLst>
                                </p:cTn>
                              </p:par>
                              <p:par>
                                <p:cTn id="49" presetID="21" presetClass="entr" presetSubtype="1"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wheel(1)">
                                      <p:cBhvr>
                                        <p:cTn id="51" dur="2000"/>
                                        <p:tgtEl>
                                          <p:spTgt spid="38"/>
                                        </p:tgtEl>
                                      </p:cBhvr>
                                    </p:animEffect>
                                  </p:childTnLst>
                                </p:cTn>
                              </p:par>
                            </p:childTnLst>
                          </p:cTn>
                        </p:par>
                        <p:par>
                          <p:cTn id="52" fill="hold">
                            <p:stCondLst>
                              <p:cond delay="2700"/>
                            </p:stCondLst>
                            <p:childTnLst>
                              <p:par>
                                <p:cTn id="53" presetID="21" presetClass="entr" presetSubtype="1" fill="hold" grpId="0" nodeType="after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wheel(1)">
                                      <p:cBhvr>
                                        <p:cTn id="55" dur="2000"/>
                                        <p:tgtEl>
                                          <p:spTgt spid="42"/>
                                        </p:tgtEl>
                                      </p:cBhvr>
                                    </p:animEffect>
                                  </p:childTnLst>
                                </p:cTn>
                              </p:par>
                              <p:par>
                                <p:cTn id="56" presetID="21" presetClass="entr" presetSubtype="1" fill="hold"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wheel(1)">
                                      <p:cBhvr>
                                        <p:cTn id="58" dur="2000"/>
                                        <p:tgtEl>
                                          <p:spTgt spid="45"/>
                                        </p:tgtEl>
                                      </p:cBhvr>
                                    </p:animEffect>
                                  </p:childTnLst>
                                </p:cTn>
                              </p:par>
                              <p:par>
                                <p:cTn id="59" presetID="21" presetClass="entr" presetSubtype="1"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animEffect transition="in" filter="wheel(1)">
                                      <p:cBhvr>
                                        <p:cTn id="61" dur="2000"/>
                                        <p:tgtEl>
                                          <p:spTgt spid="49"/>
                                        </p:tgtEl>
                                      </p:cBhvr>
                                    </p:animEffect>
                                  </p:childTnLst>
                                </p:cTn>
                              </p:par>
                              <p:par>
                                <p:cTn id="62" presetID="21" presetClass="entr" presetSubtype="1" fill="hold" grpId="0" nodeType="withEffect">
                                  <p:stCondLst>
                                    <p:cond delay="0"/>
                                  </p:stCondLst>
                                  <p:childTnLst>
                                    <p:set>
                                      <p:cBhvr>
                                        <p:cTn id="63" dur="1" fill="hold">
                                          <p:stCondLst>
                                            <p:cond delay="0"/>
                                          </p:stCondLst>
                                        </p:cTn>
                                        <p:tgtEl>
                                          <p:spTgt spid="66"/>
                                        </p:tgtEl>
                                        <p:attrNameLst>
                                          <p:attrName>style.visibility</p:attrName>
                                        </p:attrNameLst>
                                      </p:cBhvr>
                                      <p:to>
                                        <p:strVal val="visible"/>
                                      </p:to>
                                    </p:set>
                                    <p:animEffect transition="in" filter="wheel(1)">
                                      <p:cBhvr>
                                        <p:cTn id="64" dur="2000"/>
                                        <p:tgtEl>
                                          <p:spTgt spid="66"/>
                                        </p:tgtEl>
                                      </p:cBhvr>
                                    </p:animEffect>
                                  </p:childTnLst>
                                </p:cTn>
                              </p:par>
                            </p:childTnLst>
                          </p:cTn>
                        </p:par>
                        <p:par>
                          <p:cTn id="65" fill="hold">
                            <p:stCondLst>
                              <p:cond delay="4700"/>
                            </p:stCondLst>
                            <p:childTnLst>
                              <p:par>
                                <p:cTn id="66" presetID="21" presetClass="entr" presetSubtype="1" fill="hold" grpId="0" nodeType="afterEffect">
                                  <p:stCondLst>
                                    <p:cond delay="0"/>
                                  </p:stCondLst>
                                  <p:childTnLst>
                                    <p:set>
                                      <p:cBhvr>
                                        <p:cTn id="67" dur="1" fill="hold">
                                          <p:stCondLst>
                                            <p:cond delay="0"/>
                                          </p:stCondLst>
                                        </p:cTn>
                                        <p:tgtEl>
                                          <p:spTgt spid="41"/>
                                        </p:tgtEl>
                                        <p:attrNameLst>
                                          <p:attrName>style.visibility</p:attrName>
                                        </p:attrNameLst>
                                      </p:cBhvr>
                                      <p:to>
                                        <p:strVal val="visible"/>
                                      </p:to>
                                    </p:set>
                                    <p:animEffect transition="in" filter="wheel(1)">
                                      <p:cBhvr>
                                        <p:cTn id="68" dur="2000"/>
                                        <p:tgtEl>
                                          <p:spTgt spid="41"/>
                                        </p:tgtEl>
                                      </p:cBhvr>
                                    </p:animEffect>
                                  </p:childTnLst>
                                </p:cTn>
                              </p:par>
                              <p:par>
                                <p:cTn id="69" presetID="21" presetClass="entr" presetSubtype="1" fill="hold" nodeType="with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wheel(1)">
                                      <p:cBhvr>
                                        <p:cTn id="71" dur="2000"/>
                                        <p:tgtEl>
                                          <p:spTgt spid="44"/>
                                        </p:tgtEl>
                                      </p:cBhvr>
                                    </p:animEffect>
                                  </p:childTnLst>
                                </p:cTn>
                              </p:par>
                              <p:par>
                                <p:cTn id="72" presetID="21" presetClass="entr" presetSubtype="1" fill="hold" grpId="0" nodeType="withEffect">
                                  <p:stCondLst>
                                    <p:cond delay="0"/>
                                  </p:stCondLst>
                                  <p:childTnLst>
                                    <p:set>
                                      <p:cBhvr>
                                        <p:cTn id="73" dur="1" fill="hold">
                                          <p:stCondLst>
                                            <p:cond delay="0"/>
                                          </p:stCondLst>
                                        </p:cTn>
                                        <p:tgtEl>
                                          <p:spTgt spid="51"/>
                                        </p:tgtEl>
                                        <p:attrNameLst>
                                          <p:attrName>style.visibility</p:attrName>
                                        </p:attrNameLst>
                                      </p:cBhvr>
                                      <p:to>
                                        <p:strVal val="visible"/>
                                      </p:to>
                                    </p:set>
                                    <p:animEffect transition="in" filter="wheel(1)">
                                      <p:cBhvr>
                                        <p:cTn id="74" dur="2000"/>
                                        <p:tgtEl>
                                          <p:spTgt spid="51"/>
                                        </p:tgtEl>
                                      </p:cBhvr>
                                    </p:animEffect>
                                  </p:childTnLst>
                                </p:cTn>
                              </p:par>
                              <p:par>
                                <p:cTn id="75" presetID="21" presetClass="entr" presetSubtype="1" fill="hold" grpId="0" nodeType="withEffect">
                                  <p:stCondLst>
                                    <p:cond delay="0"/>
                                  </p:stCondLst>
                                  <p:childTnLst>
                                    <p:set>
                                      <p:cBhvr>
                                        <p:cTn id="76" dur="1" fill="hold">
                                          <p:stCondLst>
                                            <p:cond delay="0"/>
                                          </p:stCondLst>
                                        </p:cTn>
                                        <p:tgtEl>
                                          <p:spTgt spid="65"/>
                                        </p:tgtEl>
                                        <p:attrNameLst>
                                          <p:attrName>style.visibility</p:attrName>
                                        </p:attrNameLst>
                                      </p:cBhvr>
                                      <p:to>
                                        <p:strVal val="visible"/>
                                      </p:to>
                                    </p:set>
                                    <p:animEffect transition="in" filter="wheel(1)">
                                      <p:cBhvr>
                                        <p:cTn id="77" dur="2000"/>
                                        <p:tgtEl>
                                          <p:spTgt spid="65"/>
                                        </p:tgtEl>
                                      </p:cBhvr>
                                    </p:animEffect>
                                  </p:childTnLst>
                                </p:cTn>
                              </p:par>
                            </p:childTnLst>
                          </p:cTn>
                        </p:par>
                        <p:par>
                          <p:cTn id="78" fill="hold">
                            <p:stCondLst>
                              <p:cond delay="6700"/>
                            </p:stCondLst>
                            <p:childTnLst>
                              <p:par>
                                <p:cTn id="79" presetID="21" presetClass="entr" presetSubtype="1" fill="hold" grpId="0" nodeType="after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wheel(1)">
                                      <p:cBhvr>
                                        <p:cTn id="81" dur="2000"/>
                                        <p:tgtEl>
                                          <p:spTgt spid="40"/>
                                        </p:tgtEl>
                                      </p:cBhvr>
                                    </p:animEffect>
                                  </p:childTnLst>
                                </p:cTn>
                              </p:par>
                              <p:par>
                                <p:cTn id="82" presetID="21" presetClass="entr" presetSubtype="1" fill="hold" nodeType="withEffect">
                                  <p:stCondLst>
                                    <p:cond delay="0"/>
                                  </p:stCondLst>
                                  <p:childTnLst>
                                    <p:set>
                                      <p:cBhvr>
                                        <p:cTn id="83" dur="1" fill="hold">
                                          <p:stCondLst>
                                            <p:cond delay="0"/>
                                          </p:stCondLst>
                                        </p:cTn>
                                        <p:tgtEl>
                                          <p:spTgt spid="47"/>
                                        </p:tgtEl>
                                        <p:attrNameLst>
                                          <p:attrName>style.visibility</p:attrName>
                                        </p:attrNameLst>
                                      </p:cBhvr>
                                      <p:to>
                                        <p:strVal val="visible"/>
                                      </p:to>
                                    </p:set>
                                    <p:animEffect transition="in" filter="wheel(1)">
                                      <p:cBhvr>
                                        <p:cTn id="84" dur="2000"/>
                                        <p:tgtEl>
                                          <p:spTgt spid="47"/>
                                        </p:tgtEl>
                                      </p:cBhvr>
                                    </p:animEffect>
                                  </p:childTnLst>
                                </p:cTn>
                              </p:par>
                              <p:par>
                                <p:cTn id="85" presetID="21" presetClass="entr" presetSubtype="1" fill="hold" grpId="0" nodeType="withEffect">
                                  <p:stCondLst>
                                    <p:cond delay="0"/>
                                  </p:stCondLst>
                                  <p:childTnLst>
                                    <p:set>
                                      <p:cBhvr>
                                        <p:cTn id="86" dur="1" fill="hold">
                                          <p:stCondLst>
                                            <p:cond delay="0"/>
                                          </p:stCondLst>
                                        </p:cTn>
                                        <p:tgtEl>
                                          <p:spTgt spid="48"/>
                                        </p:tgtEl>
                                        <p:attrNameLst>
                                          <p:attrName>style.visibility</p:attrName>
                                        </p:attrNameLst>
                                      </p:cBhvr>
                                      <p:to>
                                        <p:strVal val="visible"/>
                                      </p:to>
                                    </p:set>
                                    <p:animEffect transition="in" filter="wheel(1)">
                                      <p:cBhvr>
                                        <p:cTn id="87" dur="2000"/>
                                        <p:tgtEl>
                                          <p:spTgt spid="48"/>
                                        </p:tgtEl>
                                      </p:cBhvr>
                                    </p:animEffect>
                                  </p:childTnLst>
                                </p:cTn>
                              </p:par>
                              <p:par>
                                <p:cTn id="88" presetID="21" presetClass="entr" presetSubtype="1" fill="hold" grpId="0" nodeType="withEffect">
                                  <p:stCondLst>
                                    <p:cond delay="0"/>
                                  </p:stCondLst>
                                  <p:childTnLst>
                                    <p:set>
                                      <p:cBhvr>
                                        <p:cTn id="89" dur="1" fill="hold">
                                          <p:stCondLst>
                                            <p:cond delay="0"/>
                                          </p:stCondLst>
                                        </p:cTn>
                                        <p:tgtEl>
                                          <p:spTgt spid="64"/>
                                        </p:tgtEl>
                                        <p:attrNameLst>
                                          <p:attrName>style.visibility</p:attrName>
                                        </p:attrNameLst>
                                      </p:cBhvr>
                                      <p:to>
                                        <p:strVal val="visible"/>
                                      </p:to>
                                    </p:set>
                                    <p:animEffect transition="in" filter="wheel(1)">
                                      <p:cBhvr>
                                        <p:cTn id="90" dur="2000"/>
                                        <p:tgtEl>
                                          <p:spTgt spid="64"/>
                                        </p:tgtEl>
                                      </p:cBhvr>
                                    </p:animEffect>
                                  </p:childTnLst>
                                </p:cTn>
                              </p:par>
                            </p:childTnLst>
                          </p:cTn>
                        </p:par>
                        <p:par>
                          <p:cTn id="91" fill="hold">
                            <p:stCondLst>
                              <p:cond delay="8700"/>
                            </p:stCondLst>
                            <p:childTnLst>
                              <p:par>
                                <p:cTn id="92" presetID="21" presetClass="entr" presetSubtype="1" fill="hold" grpId="0" nodeType="afterEffect">
                                  <p:stCondLst>
                                    <p:cond delay="0"/>
                                  </p:stCondLst>
                                  <p:childTnLst>
                                    <p:set>
                                      <p:cBhvr>
                                        <p:cTn id="93" dur="1" fill="hold">
                                          <p:stCondLst>
                                            <p:cond delay="0"/>
                                          </p:stCondLst>
                                        </p:cTn>
                                        <p:tgtEl>
                                          <p:spTgt spid="39"/>
                                        </p:tgtEl>
                                        <p:attrNameLst>
                                          <p:attrName>style.visibility</p:attrName>
                                        </p:attrNameLst>
                                      </p:cBhvr>
                                      <p:to>
                                        <p:strVal val="visible"/>
                                      </p:to>
                                    </p:set>
                                    <p:animEffect transition="in" filter="wheel(1)">
                                      <p:cBhvr>
                                        <p:cTn id="94" dur="2000"/>
                                        <p:tgtEl>
                                          <p:spTgt spid="39"/>
                                        </p:tgtEl>
                                      </p:cBhvr>
                                    </p:animEffect>
                                  </p:childTnLst>
                                </p:cTn>
                              </p:par>
                              <p:par>
                                <p:cTn id="95" presetID="21" presetClass="entr" presetSubtype="1" fill="hold" nodeType="withEffect">
                                  <p:stCondLst>
                                    <p:cond delay="0"/>
                                  </p:stCondLst>
                                  <p:childTnLst>
                                    <p:set>
                                      <p:cBhvr>
                                        <p:cTn id="96" dur="1" fill="hold">
                                          <p:stCondLst>
                                            <p:cond delay="0"/>
                                          </p:stCondLst>
                                        </p:cTn>
                                        <p:tgtEl>
                                          <p:spTgt spid="62"/>
                                        </p:tgtEl>
                                        <p:attrNameLst>
                                          <p:attrName>style.visibility</p:attrName>
                                        </p:attrNameLst>
                                      </p:cBhvr>
                                      <p:to>
                                        <p:strVal val="visible"/>
                                      </p:to>
                                    </p:set>
                                    <p:animEffect transition="in" filter="wheel(1)">
                                      <p:cBhvr>
                                        <p:cTn id="97" dur="2000"/>
                                        <p:tgtEl>
                                          <p:spTgt spid="62"/>
                                        </p:tgtEl>
                                      </p:cBhvr>
                                    </p:animEffect>
                                  </p:childTnLst>
                                </p:cTn>
                              </p:par>
                              <p:par>
                                <p:cTn id="98" presetID="21" presetClass="entr" presetSubtype="1" fill="hold" grpId="0" nodeType="withEffect">
                                  <p:stCondLst>
                                    <p:cond delay="0"/>
                                  </p:stCondLst>
                                  <p:childTnLst>
                                    <p:set>
                                      <p:cBhvr>
                                        <p:cTn id="99" dur="1" fill="hold">
                                          <p:stCondLst>
                                            <p:cond delay="0"/>
                                          </p:stCondLst>
                                        </p:cTn>
                                        <p:tgtEl>
                                          <p:spTgt spid="50"/>
                                        </p:tgtEl>
                                        <p:attrNameLst>
                                          <p:attrName>style.visibility</p:attrName>
                                        </p:attrNameLst>
                                      </p:cBhvr>
                                      <p:to>
                                        <p:strVal val="visible"/>
                                      </p:to>
                                    </p:set>
                                    <p:animEffect transition="in" filter="wheel(1)">
                                      <p:cBhvr>
                                        <p:cTn id="100" dur="2000"/>
                                        <p:tgtEl>
                                          <p:spTgt spid="50"/>
                                        </p:tgtEl>
                                      </p:cBhvr>
                                    </p:animEffect>
                                  </p:childTnLst>
                                </p:cTn>
                              </p:par>
                              <p:par>
                                <p:cTn id="101" presetID="21" presetClass="entr" presetSubtype="1" fill="hold" grpId="0" nodeType="withEffect">
                                  <p:stCondLst>
                                    <p:cond delay="0"/>
                                  </p:stCondLst>
                                  <p:childTnLst>
                                    <p:set>
                                      <p:cBhvr>
                                        <p:cTn id="102" dur="1" fill="hold">
                                          <p:stCondLst>
                                            <p:cond delay="0"/>
                                          </p:stCondLst>
                                        </p:cTn>
                                        <p:tgtEl>
                                          <p:spTgt spid="63"/>
                                        </p:tgtEl>
                                        <p:attrNameLst>
                                          <p:attrName>style.visibility</p:attrName>
                                        </p:attrNameLst>
                                      </p:cBhvr>
                                      <p:to>
                                        <p:strVal val="visible"/>
                                      </p:to>
                                    </p:set>
                                    <p:animEffect transition="in" filter="wheel(1)">
                                      <p:cBhvr>
                                        <p:cTn id="103" dur="2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42" grpId="0" animBg="1"/>
      <p:bldP spid="43" grpId="0"/>
      <p:bldP spid="48" grpId="0"/>
      <p:bldP spid="49" grpId="0"/>
      <p:bldP spid="50" grpId="0"/>
      <p:bldP spid="51" grpId="0"/>
      <p:bldP spid="53" grpId="0"/>
      <p:bldP spid="54" grpId="0"/>
      <p:bldP spid="57" grpId="0"/>
      <p:bldP spid="58" grpId="0"/>
      <p:bldP spid="60" grpId="0"/>
      <p:bldP spid="61" grpId="0"/>
      <p:bldP spid="63" grpId="0"/>
      <p:bldP spid="64" grpId="0"/>
      <p:bldP spid="65" grpId="0"/>
      <p:bldP spid="6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extBox 68"/>
          <p:cNvSpPr txBox="1"/>
          <p:nvPr/>
        </p:nvSpPr>
        <p:spPr>
          <a:xfrm>
            <a:off x="1509235" y="4335846"/>
            <a:ext cx="6128085" cy="276999"/>
          </a:xfrm>
          <a:prstGeom prst="rect">
            <a:avLst/>
          </a:prstGeom>
          <a:noFill/>
        </p:spPr>
        <p:txBody>
          <a:bodyPr wrap="square" lIns="0" tIns="0" rIns="0" bIns="0" rtlCol="0">
            <a:spAutoFit/>
          </a:bodyPr>
          <a:lstStyle/>
          <a:p>
            <a:pPr algn="just"/>
            <a:r>
              <a:rPr lang="zh-CN" altLang="en-US" sz="900" dirty="0">
                <a:solidFill>
                  <a:schemeClr val="tx1">
                    <a:lumMod val="50000"/>
                    <a:lumOff val="50000"/>
                  </a:schemeClr>
                </a:solidFill>
                <a:latin typeface="Impact MT Std" pitchFamily="34" charset="0"/>
                <a:ea typeface="微软雅黑" panose="020B0503020204020204" pitchFamily="34" charset="-122"/>
              </a:rPr>
              <a:t>点击输入简要文字解说，解说文字尽量概括精炼，不用多余的文字修饰，简洁精准的 解说所提炼的核心概念。点击输入简要文字解说，解说文字尽量概括精炼，不用多余的文字修饰，简洁精准的 解说所提炼的核心概念。</a:t>
            </a:r>
          </a:p>
        </p:txBody>
      </p:sp>
      <p:sp>
        <p:nvSpPr>
          <p:cNvPr id="70" name="TextBox 69"/>
          <p:cNvSpPr txBox="1"/>
          <p:nvPr/>
        </p:nvSpPr>
        <p:spPr>
          <a:xfrm>
            <a:off x="3852550" y="4009618"/>
            <a:ext cx="1871578" cy="184666"/>
          </a:xfrm>
          <a:prstGeom prst="rect">
            <a:avLst/>
          </a:prstGeom>
          <a:noFill/>
        </p:spPr>
        <p:txBody>
          <a:bodyPr wrap="square" lIns="0" tIns="0" rIns="0" bIns="0" rtlCol="0">
            <a:spAutoFit/>
          </a:bodyPr>
          <a:lstStyle/>
          <a:p>
            <a:r>
              <a:rPr lang="zh-CN" altLang="en-US" sz="1200" dirty="0">
                <a:solidFill>
                  <a:schemeClr val="tx1">
                    <a:lumMod val="75000"/>
                    <a:lumOff val="25000"/>
                  </a:schemeClr>
                </a:solidFill>
                <a:latin typeface="微软雅黑" pitchFamily="34" charset="-122"/>
                <a:ea typeface="微软雅黑" pitchFamily="34" charset="-122"/>
              </a:rPr>
              <a:t>单击添加标题内容</a:t>
            </a:r>
          </a:p>
        </p:txBody>
      </p:sp>
      <p:sp>
        <p:nvSpPr>
          <p:cNvPr id="85" name="Oval 12"/>
          <p:cNvSpPr/>
          <p:nvPr/>
        </p:nvSpPr>
        <p:spPr>
          <a:xfrm>
            <a:off x="1487725" y="1456420"/>
            <a:ext cx="1179602" cy="1179966"/>
          </a:xfrm>
          <a:prstGeom prst="ellipse">
            <a:avLst/>
          </a:prstGeom>
          <a:noFill/>
          <a:ln w="101600" cap="rnd" cmpd="sng">
            <a:solidFill>
              <a:schemeClr val="bg1">
                <a:lumMod val="85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zh-CN" altLang="zh-CN" sz="1010">
              <a:solidFill>
                <a:srgbClr val="FFFFFF"/>
              </a:solidFill>
            </a:endParaRPr>
          </a:p>
        </p:txBody>
      </p:sp>
      <p:sp>
        <p:nvSpPr>
          <p:cNvPr id="86" name="Oval 13"/>
          <p:cNvSpPr/>
          <p:nvPr/>
        </p:nvSpPr>
        <p:spPr>
          <a:xfrm>
            <a:off x="1636514" y="1605255"/>
            <a:ext cx="882024" cy="8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bg1"/>
                </a:solidFill>
                <a:latin typeface="Impact MT Std" pitchFamily="34" charset="0"/>
                <a:ea typeface="Open Sans" panose="020B0606030504020204" pitchFamily="34" charset="0"/>
                <a:cs typeface="Open Sans" panose="020B0606030504020204" pitchFamily="34" charset="0"/>
              </a:rPr>
              <a:t>80%</a:t>
            </a:r>
          </a:p>
        </p:txBody>
      </p:sp>
      <p:sp>
        <p:nvSpPr>
          <p:cNvPr id="87" name="Arc 14"/>
          <p:cNvSpPr/>
          <p:nvPr/>
        </p:nvSpPr>
        <p:spPr>
          <a:xfrm>
            <a:off x="1487725" y="1456420"/>
            <a:ext cx="1179602" cy="1179966"/>
          </a:xfrm>
          <a:prstGeom prst="arc">
            <a:avLst>
              <a:gd name="adj1" fmla="val 16018236"/>
              <a:gd name="adj2" fmla="val 9832525"/>
            </a:avLst>
          </a:prstGeom>
          <a:noFill/>
          <a:ln w="101600" cap="rnd" cmpd="sng">
            <a:solidFill>
              <a:schemeClr val="accent1"/>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10"/>
          </a:p>
        </p:txBody>
      </p:sp>
      <p:sp>
        <p:nvSpPr>
          <p:cNvPr id="88" name="Oval 18"/>
          <p:cNvSpPr/>
          <p:nvPr/>
        </p:nvSpPr>
        <p:spPr>
          <a:xfrm>
            <a:off x="3193205" y="1456420"/>
            <a:ext cx="1179602" cy="1179966"/>
          </a:xfrm>
          <a:prstGeom prst="ellipse">
            <a:avLst/>
          </a:prstGeom>
          <a:noFill/>
          <a:ln w="101600" cap="rnd" cmpd="sng">
            <a:solidFill>
              <a:schemeClr val="bg1">
                <a:lumMod val="85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zh-CN" altLang="zh-CN" sz="1010">
              <a:solidFill>
                <a:srgbClr val="FFFFFF"/>
              </a:solidFill>
            </a:endParaRPr>
          </a:p>
        </p:txBody>
      </p:sp>
      <p:sp>
        <p:nvSpPr>
          <p:cNvPr id="89" name="Oval 19"/>
          <p:cNvSpPr/>
          <p:nvPr/>
        </p:nvSpPr>
        <p:spPr>
          <a:xfrm>
            <a:off x="3341994" y="1605255"/>
            <a:ext cx="882024" cy="8822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bg1"/>
                </a:solidFill>
                <a:latin typeface="Impact MT Std" pitchFamily="34" charset="0"/>
                <a:ea typeface="Open Sans" panose="020B0606030504020204" pitchFamily="34" charset="0"/>
                <a:cs typeface="Open Sans" panose="020B0606030504020204" pitchFamily="34" charset="0"/>
              </a:rPr>
              <a:t>50%</a:t>
            </a:r>
          </a:p>
        </p:txBody>
      </p:sp>
      <p:sp>
        <p:nvSpPr>
          <p:cNvPr id="90" name="Arc 20"/>
          <p:cNvSpPr/>
          <p:nvPr/>
        </p:nvSpPr>
        <p:spPr>
          <a:xfrm>
            <a:off x="3193205" y="1456420"/>
            <a:ext cx="1179602" cy="1179966"/>
          </a:xfrm>
          <a:prstGeom prst="arc">
            <a:avLst>
              <a:gd name="adj1" fmla="val 16018236"/>
              <a:gd name="adj2" fmla="val 5788795"/>
            </a:avLst>
          </a:prstGeom>
          <a:noFill/>
          <a:ln w="101600" cap="rnd" cmpd="sng">
            <a:solidFill>
              <a:schemeClr val="accent2"/>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10"/>
          </a:p>
        </p:txBody>
      </p:sp>
      <p:sp>
        <p:nvSpPr>
          <p:cNvPr id="91" name="Oval 22"/>
          <p:cNvSpPr/>
          <p:nvPr/>
        </p:nvSpPr>
        <p:spPr>
          <a:xfrm>
            <a:off x="4874617" y="1456420"/>
            <a:ext cx="1179603" cy="1179966"/>
          </a:xfrm>
          <a:prstGeom prst="ellipse">
            <a:avLst/>
          </a:prstGeom>
          <a:noFill/>
          <a:ln w="101600" cap="rnd" cmpd="sng">
            <a:solidFill>
              <a:schemeClr val="bg1">
                <a:lumMod val="85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zh-CN" altLang="zh-CN" sz="1010">
              <a:solidFill>
                <a:srgbClr val="FFFFFF"/>
              </a:solidFill>
            </a:endParaRPr>
          </a:p>
        </p:txBody>
      </p:sp>
      <p:sp>
        <p:nvSpPr>
          <p:cNvPr id="92" name="Oval 23"/>
          <p:cNvSpPr/>
          <p:nvPr/>
        </p:nvSpPr>
        <p:spPr>
          <a:xfrm>
            <a:off x="5023407" y="1605255"/>
            <a:ext cx="882023" cy="8822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bg1"/>
                </a:solidFill>
                <a:latin typeface="Impact MT Std" pitchFamily="34" charset="0"/>
                <a:ea typeface="Open Sans" panose="020B0606030504020204" pitchFamily="34" charset="0"/>
                <a:cs typeface="Open Sans" panose="020B0606030504020204" pitchFamily="34" charset="0"/>
              </a:rPr>
              <a:t>45%</a:t>
            </a:r>
          </a:p>
        </p:txBody>
      </p:sp>
      <p:sp>
        <p:nvSpPr>
          <p:cNvPr id="93" name="Arc 24"/>
          <p:cNvSpPr/>
          <p:nvPr/>
        </p:nvSpPr>
        <p:spPr>
          <a:xfrm>
            <a:off x="4874617" y="1456420"/>
            <a:ext cx="1179603" cy="1179966"/>
          </a:xfrm>
          <a:prstGeom prst="arc">
            <a:avLst>
              <a:gd name="adj1" fmla="val 16018236"/>
              <a:gd name="adj2" fmla="val 3132458"/>
            </a:avLst>
          </a:prstGeom>
          <a:noFill/>
          <a:ln w="101600" cap="rnd" cmpd="sng">
            <a:solidFill>
              <a:schemeClr val="accent3"/>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10"/>
          </a:p>
        </p:txBody>
      </p:sp>
      <p:sp>
        <p:nvSpPr>
          <p:cNvPr id="94" name="Oval 26"/>
          <p:cNvSpPr/>
          <p:nvPr/>
        </p:nvSpPr>
        <p:spPr>
          <a:xfrm>
            <a:off x="6533134" y="1456420"/>
            <a:ext cx="1179603" cy="1179966"/>
          </a:xfrm>
          <a:prstGeom prst="ellipse">
            <a:avLst/>
          </a:prstGeom>
          <a:noFill/>
          <a:ln w="101600" cap="rnd" cmpd="sng">
            <a:solidFill>
              <a:schemeClr val="bg1">
                <a:lumMod val="85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zh-CN" altLang="zh-CN" sz="1010">
              <a:solidFill>
                <a:srgbClr val="FFFFFF"/>
              </a:solidFill>
            </a:endParaRPr>
          </a:p>
        </p:txBody>
      </p:sp>
      <p:sp>
        <p:nvSpPr>
          <p:cNvPr id="95" name="Oval 27"/>
          <p:cNvSpPr/>
          <p:nvPr/>
        </p:nvSpPr>
        <p:spPr>
          <a:xfrm>
            <a:off x="6681924" y="1605255"/>
            <a:ext cx="882023" cy="8822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bg1"/>
                </a:solidFill>
                <a:latin typeface="Impact MT Std" pitchFamily="34" charset="0"/>
                <a:ea typeface="Open Sans" panose="020B0606030504020204" pitchFamily="34" charset="0"/>
                <a:cs typeface="Open Sans" panose="020B0606030504020204" pitchFamily="34" charset="0"/>
              </a:rPr>
              <a:t>90%</a:t>
            </a:r>
          </a:p>
        </p:txBody>
      </p:sp>
      <p:sp>
        <p:nvSpPr>
          <p:cNvPr id="96" name="Arc 28"/>
          <p:cNvSpPr/>
          <p:nvPr/>
        </p:nvSpPr>
        <p:spPr>
          <a:xfrm>
            <a:off x="6533134" y="1456420"/>
            <a:ext cx="1179603" cy="1179966"/>
          </a:xfrm>
          <a:prstGeom prst="arc">
            <a:avLst>
              <a:gd name="adj1" fmla="val 16018236"/>
              <a:gd name="adj2" fmla="val 13285852"/>
            </a:avLst>
          </a:prstGeom>
          <a:noFill/>
          <a:ln w="101600" cap="rnd" cmpd="sng">
            <a:solidFill>
              <a:schemeClr val="accent4"/>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10"/>
          </a:p>
        </p:txBody>
      </p:sp>
      <p:sp>
        <p:nvSpPr>
          <p:cNvPr id="97" name="TextBox 96"/>
          <p:cNvSpPr txBox="1"/>
          <p:nvPr/>
        </p:nvSpPr>
        <p:spPr>
          <a:xfrm>
            <a:off x="1278493" y="2860644"/>
            <a:ext cx="1646205" cy="692497"/>
          </a:xfrm>
          <a:prstGeom prst="rect">
            <a:avLst/>
          </a:prstGeom>
          <a:noFill/>
          <a:ln>
            <a:solidFill>
              <a:schemeClr val="accent1"/>
            </a:solidFill>
          </a:ln>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请在此处输入详细的文字介绍信息和介表达图表的含义表达图表的含义</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a:t>
            </a: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98" name="TextBox 97"/>
          <p:cNvSpPr txBox="1"/>
          <p:nvPr/>
        </p:nvSpPr>
        <p:spPr>
          <a:xfrm>
            <a:off x="2959903" y="2860644"/>
            <a:ext cx="1646205" cy="692497"/>
          </a:xfrm>
          <a:prstGeom prst="rect">
            <a:avLst/>
          </a:prstGeom>
          <a:noFill/>
          <a:ln>
            <a:solidFill>
              <a:schemeClr val="accent1"/>
            </a:solidFill>
          </a:ln>
        </p:spPr>
        <p:txBody>
          <a:bodyPr>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请在此处输入详细的文字介绍信息和介表达图表的含义表达图表的含义</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a:t>
            </a: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99" name="TextBox 98"/>
          <p:cNvSpPr txBox="1"/>
          <p:nvPr/>
        </p:nvSpPr>
        <p:spPr>
          <a:xfrm>
            <a:off x="4641315" y="2860644"/>
            <a:ext cx="1646206" cy="692497"/>
          </a:xfrm>
          <a:prstGeom prst="rect">
            <a:avLst/>
          </a:prstGeom>
          <a:noFill/>
          <a:ln>
            <a:solidFill>
              <a:schemeClr val="accent1"/>
            </a:solidFill>
          </a:ln>
        </p:spPr>
        <p:txBody>
          <a:bodyPr>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请在此处输入详细的文字介绍信息和介表达图表的含义表达图表的含义</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a:t>
            </a: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00" name="TextBox 99"/>
          <p:cNvSpPr txBox="1"/>
          <p:nvPr/>
        </p:nvSpPr>
        <p:spPr>
          <a:xfrm>
            <a:off x="6299832" y="2860644"/>
            <a:ext cx="1646206" cy="692497"/>
          </a:xfrm>
          <a:prstGeom prst="rect">
            <a:avLst/>
          </a:prstGeom>
          <a:noFill/>
          <a:ln>
            <a:solidFill>
              <a:schemeClr val="accent1"/>
            </a:solidFill>
          </a:ln>
        </p:spPr>
        <p:txBody>
          <a:bodyPr>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请在此处输入详细的文字介绍信息和介表达图表的含义表达图表的含义</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a:t>
            </a: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657847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p:cTn id="7" dur="1000" fill="hold"/>
                                        <p:tgtEl>
                                          <p:spTgt spid="85"/>
                                        </p:tgtEl>
                                        <p:attrNameLst>
                                          <p:attrName>ppt_w</p:attrName>
                                        </p:attrNameLst>
                                      </p:cBhvr>
                                      <p:tavLst>
                                        <p:tav tm="0">
                                          <p:val>
                                            <p:fltVal val="0"/>
                                          </p:val>
                                        </p:tav>
                                        <p:tav tm="100000">
                                          <p:val>
                                            <p:strVal val="#ppt_w"/>
                                          </p:val>
                                        </p:tav>
                                      </p:tavLst>
                                    </p:anim>
                                    <p:anim calcmode="lin" valueType="num">
                                      <p:cBhvr>
                                        <p:cTn id="8" dur="1000" fill="hold"/>
                                        <p:tgtEl>
                                          <p:spTgt spid="85"/>
                                        </p:tgtEl>
                                        <p:attrNameLst>
                                          <p:attrName>ppt_h</p:attrName>
                                        </p:attrNameLst>
                                      </p:cBhvr>
                                      <p:tavLst>
                                        <p:tav tm="0">
                                          <p:val>
                                            <p:fltVal val="0"/>
                                          </p:val>
                                        </p:tav>
                                        <p:tav tm="100000">
                                          <p:val>
                                            <p:strVal val="#ppt_h"/>
                                          </p:val>
                                        </p:tav>
                                      </p:tavLst>
                                    </p:anim>
                                    <p:anim calcmode="lin" valueType="num">
                                      <p:cBhvr>
                                        <p:cTn id="9" dur="1000" fill="hold"/>
                                        <p:tgtEl>
                                          <p:spTgt spid="85"/>
                                        </p:tgtEl>
                                        <p:attrNameLst>
                                          <p:attrName>style.rotation</p:attrName>
                                        </p:attrNameLst>
                                      </p:cBhvr>
                                      <p:tavLst>
                                        <p:tav tm="0">
                                          <p:val>
                                            <p:fltVal val="90"/>
                                          </p:val>
                                        </p:tav>
                                        <p:tav tm="100000">
                                          <p:val>
                                            <p:fltVal val="0"/>
                                          </p:val>
                                        </p:tav>
                                      </p:tavLst>
                                    </p:anim>
                                    <p:animEffect transition="in" filter="fade">
                                      <p:cBhvr>
                                        <p:cTn id="10" dur="1000"/>
                                        <p:tgtEl>
                                          <p:spTgt spid="8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86"/>
                                        </p:tgtEl>
                                        <p:attrNameLst>
                                          <p:attrName>style.visibility</p:attrName>
                                        </p:attrNameLst>
                                      </p:cBhvr>
                                      <p:to>
                                        <p:strVal val="visible"/>
                                      </p:to>
                                    </p:set>
                                    <p:anim calcmode="lin" valueType="num">
                                      <p:cBhvr>
                                        <p:cTn id="13" dur="1000" fill="hold"/>
                                        <p:tgtEl>
                                          <p:spTgt spid="86"/>
                                        </p:tgtEl>
                                        <p:attrNameLst>
                                          <p:attrName>ppt_w</p:attrName>
                                        </p:attrNameLst>
                                      </p:cBhvr>
                                      <p:tavLst>
                                        <p:tav tm="0">
                                          <p:val>
                                            <p:fltVal val="0"/>
                                          </p:val>
                                        </p:tav>
                                        <p:tav tm="100000">
                                          <p:val>
                                            <p:strVal val="#ppt_w"/>
                                          </p:val>
                                        </p:tav>
                                      </p:tavLst>
                                    </p:anim>
                                    <p:anim calcmode="lin" valueType="num">
                                      <p:cBhvr>
                                        <p:cTn id="14" dur="1000" fill="hold"/>
                                        <p:tgtEl>
                                          <p:spTgt spid="86"/>
                                        </p:tgtEl>
                                        <p:attrNameLst>
                                          <p:attrName>ppt_h</p:attrName>
                                        </p:attrNameLst>
                                      </p:cBhvr>
                                      <p:tavLst>
                                        <p:tav tm="0">
                                          <p:val>
                                            <p:fltVal val="0"/>
                                          </p:val>
                                        </p:tav>
                                        <p:tav tm="100000">
                                          <p:val>
                                            <p:strVal val="#ppt_h"/>
                                          </p:val>
                                        </p:tav>
                                      </p:tavLst>
                                    </p:anim>
                                    <p:anim calcmode="lin" valueType="num">
                                      <p:cBhvr>
                                        <p:cTn id="15" dur="1000" fill="hold"/>
                                        <p:tgtEl>
                                          <p:spTgt spid="86"/>
                                        </p:tgtEl>
                                        <p:attrNameLst>
                                          <p:attrName>style.rotation</p:attrName>
                                        </p:attrNameLst>
                                      </p:cBhvr>
                                      <p:tavLst>
                                        <p:tav tm="0">
                                          <p:val>
                                            <p:fltVal val="90"/>
                                          </p:val>
                                        </p:tav>
                                        <p:tav tm="100000">
                                          <p:val>
                                            <p:fltVal val="0"/>
                                          </p:val>
                                        </p:tav>
                                      </p:tavLst>
                                    </p:anim>
                                    <p:animEffect transition="in" filter="fade">
                                      <p:cBhvr>
                                        <p:cTn id="16" dur="1000"/>
                                        <p:tgtEl>
                                          <p:spTgt spid="86"/>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87"/>
                                        </p:tgtEl>
                                        <p:attrNameLst>
                                          <p:attrName>style.visibility</p:attrName>
                                        </p:attrNameLst>
                                      </p:cBhvr>
                                      <p:to>
                                        <p:strVal val="visible"/>
                                      </p:to>
                                    </p:set>
                                    <p:anim calcmode="lin" valueType="num">
                                      <p:cBhvr>
                                        <p:cTn id="19" dur="1000" fill="hold"/>
                                        <p:tgtEl>
                                          <p:spTgt spid="87"/>
                                        </p:tgtEl>
                                        <p:attrNameLst>
                                          <p:attrName>ppt_w</p:attrName>
                                        </p:attrNameLst>
                                      </p:cBhvr>
                                      <p:tavLst>
                                        <p:tav tm="0">
                                          <p:val>
                                            <p:fltVal val="0"/>
                                          </p:val>
                                        </p:tav>
                                        <p:tav tm="100000">
                                          <p:val>
                                            <p:strVal val="#ppt_w"/>
                                          </p:val>
                                        </p:tav>
                                      </p:tavLst>
                                    </p:anim>
                                    <p:anim calcmode="lin" valueType="num">
                                      <p:cBhvr>
                                        <p:cTn id="20" dur="1000" fill="hold"/>
                                        <p:tgtEl>
                                          <p:spTgt spid="87"/>
                                        </p:tgtEl>
                                        <p:attrNameLst>
                                          <p:attrName>ppt_h</p:attrName>
                                        </p:attrNameLst>
                                      </p:cBhvr>
                                      <p:tavLst>
                                        <p:tav tm="0">
                                          <p:val>
                                            <p:fltVal val="0"/>
                                          </p:val>
                                        </p:tav>
                                        <p:tav tm="100000">
                                          <p:val>
                                            <p:strVal val="#ppt_h"/>
                                          </p:val>
                                        </p:tav>
                                      </p:tavLst>
                                    </p:anim>
                                    <p:anim calcmode="lin" valueType="num">
                                      <p:cBhvr>
                                        <p:cTn id="21" dur="1000" fill="hold"/>
                                        <p:tgtEl>
                                          <p:spTgt spid="87"/>
                                        </p:tgtEl>
                                        <p:attrNameLst>
                                          <p:attrName>style.rotation</p:attrName>
                                        </p:attrNameLst>
                                      </p:cBhvr>
                                      <p:tavLst>
                                        <p:tav tm="0">
                                          <p:val>
                                            <p:fltVal val="90"/>
                                          </p:val>
                                        </p:tav>
                                        <p:tav tm="100000">
                                          <p:val>
                                            <p:fltVal val="0"/>
                                          </p:val>
                                        </p:tav>
                                      </p:tavLst>
                                    </p:anim>
                                    <p:animEffect transition="in" filter="fade">
                                      <p:cBhvr>
                                        <p:cTn id="22" dur="1000"/>
                                        <p:tgtEl>
                                          <p:spTgt spid="87"/>
                                        </p:tgtEl>
                                      </p:cBhvr>
                                    </p:animEffect>
                                  </p:childTnLst>
                                </p:cTn>
                              </p:par>
                              <p:par>
                                <p:cTn id="23" presetID="31" presetClass="entr" presetSubtype="0" fill="hold" grpId="0" nodeType="withEffect">
                                  <p:stCondLst>
                                    <p:cond delay="500"/>
                                  </p:stCondLst>
                                  <p:childTnLst>
                                    <p:set>
                                      <p:cBhvr>
                                        <p:cTn id="24" dur="1" fill="hold">
                                          <p:stCondLst>
                                            <p:cond delay="0"/>
                                          </p:stCondLst>
                                        </p:cTn>
                                        <p:tgtEl>
                                          <p:spTgt spid="88"/>
                                        </p:tgtEl>
                                        <p:attrNameLst>
                                          <p:attrName>style.visibility</p:attrName>
                                        </p:attrNameLst>
                                      </p:cBhvr>
                                      <p:to>
                                        <p:strVal val="visible"/>
                                      </p:to>
                                    </p:set>
                                    <p:anim calcmode="lin" valueType="num">
                                      <p:cBhvr>
                                        <p:cTn id="25" dur="1000" fill="hold"/>
                                        <p:tgtEl>
                                          <p:spTgt spid="88"/>
                                        </p:tgtEl>
                                        <p:attrNameLst>
                                          <p:attrName>ppt_w</p:attrName>
                                        </p:attrNameLst>
                                      </p:cBhvr>
                                      <p:tavLst>
                                        <p:tav tm="0">
                                          <p:val>
                                            <p:fltVal val="0"/>
                                          </p:val>
                                        </p:tav>
                                        <p:tav tm="100000">
                                          <p:val>
                                            <p:strVal val="#ppt_w"/>
                                          </p:val>
                                        </p:tav>
                                      </p:tavLst>
                                    </p:anim>
                                    <p:anim calcmode="lin" valueType="num">
                                      <p:cBhvr>
                                        <p:cTn id="26" dur="1000" fill="hold"/>
                                        <p:tgtEl>
                                          <p:spTgt spid="88"/>
                                        </p:tgtEl>
                                        <p:attrNameLst>
                                          <p:attrName>ppt_h</p:attrName>
                                        </p:attrNameLst>
                                      </p:cBhvr>
                                      <p:tavLst>
                                        <p:tav tm="0">
                                          <p:val>
                                            <p:fltVal val="0"/>
                                          </p:val>
                                        </p:tav>
                                        <p:tav tm="100000">
                                          <p:val>
                                            <p:strVal val="#ppt_h"/>
                                          </p:val>
                                        </p:tav>
                                      </p:tavLst>
                                    </p:anim>
                                    <p:anim calcmode="lin" valueType="num">
                                      <p:cBhvr>
                                        <p:cTn id="27" dur="1000" fill="hold"/>
                                        <p:tgtEl>
                                          <p:spTgt spid="88"/>
                                        </p:tgtEl>
                                        <p:attrNameLst>
                                          <p:attrName>style.rotation</p:attrName>
                                        </p:attrNameLst>
                                      </p:cBhvr>
                                      <p:tavLst>
                                        <p:tav tm="0">
                                          <p:val>
                                            <p:fltVal val="90"/>
                                          </p:val>
                                        </p:tav>
                                        <p:tav tm="100000">
                                          <p:val>
                                            <p:fltVal val="0"/>
                                          </p:val>
                                        </p:tav>
                                      </p:tavLst>
                                    </p:anim>
                                    <p:animEffect transition="in" filter="fade">
                                      <p:cBhvr>
                                        <p:cTn id="28" dur="1000"/>
                                        <p:tgtEl>
                                          <p:spTgt spid="88"/>
                                        </p:tgtEl>
                                      </p:cBhvr>
                                    </p:animEffect>
                                  </p:childTnLst>
                                </p:cTn>
                              </p:par>
                              <p:par>
                                <p:cTn id="29" presetID="31" presetClass="entr" presetSubtype="0" fill="hold" grpId="0" nodeType="withEffect">
                                  <p:stCondLst>
                                    <p:cond delay="500"/>
                                  </p:stCondLst>
                                  <p:childTnLst>
                                    <p:set>
                                      <p:cBhvr>
                                        <p:cTn id="30" dur="1" fill="hold">
                                          <p:stCondLst>
                                            <p:cond delay="0"/>
                                          </p:stCondLst>
                                        </p:cTn>
                                        <p:tgtEl>
                                          <p:spTgt spid="89"/>
                                        </p:tgtEl>
                                        <p:attrNameLst>
                                          <p:attrName>style.visibility</p:attrName>
                                        </p:attrNameLst>
                                      </p:cBhvr>
                                      <p:to>
                                        <p:strVal val="visible"/>
                                      </p:to>
                                    </p:set>
                                    <p:anim calcmode="lin" valueType="num">
                                      <p:cBhvr>
                                        <p:cTn id="31" dur="1000" fill="hold"/>
                                        <p:tgtEl>
                                          <p:spTgt spid="89"/>
                                        </p:tgtEl>
                                        <p:attrNameLst>
                                          <p:attrName>ppt_w</p:attrName>
                                        </p:attrNameLst>
                                      </p:cBhvr>
                                      <p:tavLst>
                                        <p:tav tm="0">
                                          <p:val>
                                            <p:fltVal val="0"/>
                                          </p:val>
                                        </p:tav>
                                        <p:tav tm="100000">
                                          <p:val>
                                            <p:strVal val="#ppt_w"/>
                                          </p:val>
                                        </p:tav>
                                      </p:tavLst>
                                    </p:anim>
                                    <p:anim calcmode="lin" valueType="num">
                                      <p:cBhvr>
                                        <p:cTn id="32" dur="1000" fill="hold"/>
                                        <p:tgtEl>
                                          <p:spTgt spid="89"/>
                                        </p:tgtEl>
                                        <p:attrNameLst>
                                          <p:attrName>ppt_h</p:attrName>
                                        </p:attrNameLst>
                                      </p:cBhvr>
                                      <p:tavLst>
                                        <p:tav tm="0">
                                          <p:val>
                                            <p:fltVal val="0"/>
                                          </p:val>
                                        </p:tav>
                                        <p:tav tm="100000">
                                          <p:val>
                                            <p:strVal val="#ppt_h"/>
                                          </p:val>
                                        </p:tav>
                                      </p:tavLst>
                                    </p:anim>
                                    <p:anim calcmode="lin" valueType="num">
                                      <p:cBhvr>
                                        <p:cTn id="33" dur="1000" fill="hold"/>
                                        <p:tgtEl>
                                          <p:spTgt spid="89"/>
                                        </p:tgtEl>
                                        <p:attrNameLst>
                                          <p:attrName>style.rotation</p:attrName>
                                        </p:attrNameLst>
                                      </p:cBhvr>
                                      <p:tavLst>
                                        <p:tav tm="0">
                                          <p:val>
                                            <p:fltVal val="90"/>
                                          </p:val>
                                        </p:tav>
                                        <p:tav tm="100000">
                                          <p:val>
                                            <p:fltVal val="0"/>
                                          </p:val>
                                        </p:tav>
                                      </p:tavLst>
                                    </p:anim>
                                    <p:animEffect transition="in" filter="fade">
                                      <p:cBhvr>
                                        <p:cTn id="34" dur="1000"/>
                                        <p:tgtEl>
                                          <p:spTgt spid="89"/>
                                        </p:tgtEl>
                                      </p:cBhvr>
                                    </p:animEffect>
                                  </p:childTnLst>
                                </p:cTn>
                              </p:par>
                              <p:par>
                                <p:cTn id="35" presetID="31" presetClass="entr" presetSubtype="0" fill="hold" grpId="0" nodeType="withEffect">
                                  <p:stCondLst>
                                    <p:cond delay="500"/>
                                  </p:stCondLst>
                                  <p:childTnLst>
                                    <p:set>
                                      <p:cBhvr>
                                        <p:cTn id="36" dur="1" fill="hold">
                                          <p:stCondLst>
                                            <p:cond delay="0"/>
                                          </p:stCondLst>
                                        </p:cTn>
                                        <p:tgtEl>
                                          <p:spTgt spid="90"/>
                                        </p:tgtEl>
                                        <p:attrNameLst>
                                          <p:attrName>style.visibility</p:attrName>
                                        </p:attrNameLst>
                                      </p:cBhvr>
                                      <p:to>
                                        <p:strVal val="visible"/>
                                      </p:to>
                                    </p:set>
                                    <p:anim calcmode="lin" valueType="num">
                                      <p:cBhvr>
                                        <p:cTn id="37" dur="1000" fill="hold"/>
                                        <p:tgtEl>
                                          <p:spTgt spid="90"/>
                                        </p:tgtEl>
                                        <p:attrNameLst>
                                          <p:attrName>ppt_w</p:attrName>
                                        </p:attrNameLst>
                                      </p:cBhvr>
                                      <p:tavLst>
                                        <p:tav tm="0">
                                          <p:val>
                                            <p:fltVal val="0"/>
                                          </p:val>
                                        </p:tav>
                                        <p:tav tm="100000">
                                          <p:val>
                                            <p:strVal val="#ppt_w"/>
                                          </p:val>
                                        </p:tav>
                                      </p:tavLst>
                                    </p:anim>
                                    <p:anim calcmode="lin" valueType="num">
                                      <p:cBhvr>
                                        <p:cTn id="38" dur="1000" fill="hold"/>
                                        <p:tgtEl>
                                          <p:spTgt spid="90"/>
                                        </p:tgtEl>
                                        <p:attrNameLst>
                                          <p:attrName>ppt_h</p:attrName>
                                        </p:attrNameLst>
                                      </p:cBhvr>
                                      <p:tavLst>
                                        <p:tav tm="0">
                                          <p:val>
                                            <p:fltVal val="0"/>
                                          </p:val>
                                        </p:tav>
                                        <p:tav tm="100000">
                                          <p:val>
                                            <p:strVal val="#ppt_h"/>
                                          </p:val>
                                        </p:tav>
                                      </p:tavLst>
                                    </p:anim>
                                    <p:anim calcmode="lin" valueType="num">
                                      <p:cBhvr>
                                        <p:cTn id="39" dur="1000" fill="hold"/>
                                        <p:tgtEl>
                                          <p:spTgt spid="90"/>
                                        </p:tgtEl>
                                        <p:attrNameLst>
                                          <p:attrName>style.rotation</p:attrName>
                                        </p:attrNameLst>
                                      </p:cBhvr>
                                      <p:tavLst>
                                        <p:tav tm="0">
                                          <p:val>
                                            <p:fltVal val="90"/>
                                          </p:val>
                                        </p:tav>
                                        <p:tav tm="100000">
                                          <p:val>
                                            <p:fltVal val="0"/>
                                          </p:val>
                                        </p:tav>
                                      </p:tavLst>
                                    </p:anim>
                                    <p:animEffect transition="in" filter="fade">
                                      <p:cBhvr>
                                        <p:cTn id="40" dur="1000"/>
                                        <p:tgtEl>
                                          <p:spTgt spid="90"/>
                                        </p:tgtEl>
                                      </p:cBhvr>
                                    </p:animEffect>
                                  </p:childTnLst>
                                </p:cTn>
                              </p:par>
                              <p:par>
                                <p:cTn id="41" presetID="31" presetClass="entr" presetSubtype="0" fill="hold" grpId="0" nodeType="withEffect">
                                  <p:stCondLst>
                                    <p:cond delay="1000"/>
                                  </p:stCondLst>
                                  <p:childTnLst>
                                    <p:set>
                                      <p:cBhvr>
                                        <p:cTn id="42" dur="1" fill="hold">
                                          <p:stCondLst>
                                            <p:cond delay="0"/>
                                          </p:stCondLst>
                                        </p:cTn>
                                        <p:tgtEl>
                                          <p:spTgt spid="91"/>
                                        </p:tgtEl>
                                        <p:attrNameLst>
                                          <p:attrName>style.visibility</p:attrName>
                                        </p:attrNameLst>
                                      </p:cBhvr>
                                      <p:to>
                                        <p:strVal val="visible"/>
                                      </p:to>
                                    </p:set>
                                    <p:anim calcmode="lin" valueType="num">
                                      <p:cBhvr>
                                        <p:cTn id="43" dur="1000" fill="hold"/>
                                        <p:tgtEl>
                                          <p:spTgt spid="91"/>
                                        </p:tgtEl>
                                        <p:attrNameLst>
                                          <p:attrName>ppt_w</p:attrName>
                                        </p:attrNameLst>
                                      </p:cBhvr>
                                      <p:tavLst>
                                        <p:tav tm="0">
                                          <p:val>
                                            <p:fltVal val="0"/>
                                          </p:val>
                                        </p:tav>
                                        <p:tav tm="100000">
                                          <p:val>
                                            <p:strVal val="#ppt_w"/>
                                          </p:val>
                                        </p:tav>
                                      </p:tavLst>
                                    </p:anim>
                                    <p:anim calcmode="lin" valueType="num">
                                      <p:cBhvr>
                                        <p:cTn id="44" dur="1000" fill="hold"/>
                                        <p:tgtEl>
                                          <p:spTgt spid="91"/>
                                        </p:tgtEl>
                                        <p:attrNameLst>
                                          <p:attrName>ppt_h</p:attrName>
                                        </p:attrNameLst>
                                      </p:cBhvr>
                                      <p:tavLst>
                                        <p:tav tm="0">
                                          <p:val>
                                            <p:fltVal val="0"/>
                                          </p:val>
                                        </p:tav>
                                        <p:tav tm="100000">
                                          <p:val>
                                            <p:strVal val="#ppt_h"/>
                                          </p:val>
                                        </p:tav>
                                      </p:tavLst>
                                    </p:anim>
                                    <p:anim calcmode="lin" valueType="num">
                                      <p:cBhvr>
                                        <p:cTn id="45" dur="1000" fill="hold"/>
                                        <p:tgtEl>
                                          <p:spTgt spid="91"/>
                                        </p:tgtEl>
                                        <p:attrNameLst>
                                          <p:attrName>style.rotation</p:attrName>
                                        </p:attrNameLst>
                                      </p:cBhvr>
                                      <p:tavLst>
                                        <p:tav tm="0">
                                          <p:val>
                                            <p:fltVal val="90"/>
                                          </p:val>
                                        </p:tav>
                                        <p:tav tm="100000">
                                          <p:val>
                                            <p:fltVal val="0"/>
                                          </p:val>
                                        </p:tav>
                                      </p:tavLst>
                                    </p:anim>
                                    <p:animEffect transition="in" filter="fade">
                                      <p:cBhvr>
                                        <p:cTn id="46" dur="1000"/>
                                        <p:tgtEl>
                                          <p:spTgt spid="91"/>
                                        </p:tgtEl>
                                      </p:cBhvr>
                                    </p:animEffect>
                                  </p:childTnLst>
                                </p:cTn>
                              </p:par>
                              <p:par>
                                <p:cTn id="47" presetID="31" presetClass="entr" presetSubtype="0" fill="hold" grpId="0" nodeType="withEffect">
                                  <p:stCondLst>
                                    <p:cond delay="1000"/>
                                  </p:stCondLst>
                                  <p:childTnLst>
                                    <p:set>
                                      <p:cBhvr>
                                        <p:cTn id="48" dur="1" fill="hold">
                                          <p:stCondLst>
                                            <p:cond delay="0"/>
                                          </p:stCondLst>
                                        </p:cTn>
                                        <p:tgtEl>
                                          <p:spTgt spid="92"/>
                                        </p:tgtEl>
                                        <p:attrNameLst>
                                          <p:attrName>style.visibility</p:attrName>
                                        </p:attrNameLst>
                                      </p:cBhvr>
                                      <p:to>
                                        <p:strVal val="visible"/>
                                      </p:to>
                                    </p:set>
                                    <p:anim calcmode="lin" valueType="num">
                                      <p:cBhvr>
                                        <p:cTn id="49" dur="1000" fill="hold"/>
                                        <p:tgtEl>
                                          <p:spTgt spid="92"/>
                                        </p:tgtEl>
                                        <p:attrNameLst>
                                          <p:attrName>ppt_w</p:attrName>
                                        </p:attrNameLst>
                                      </p:cBhvr>
                                      <p:tavLst>
                                        <p:tav tm="0">
                                          <p:val>
                                            <p:fltVal val="0"/>
                                          </p:val>
                                        </p:tav>
                                        <p:tav tm="100000">
                                          <p:val>
                                            <p:strVal val="#ppt_w"/>
                                          </p:val>
                                        </p:tav>
                                      </p:tavLst>
                                    </p:anim>
                                    <p:anim calcmode="lin" valueType="num">
                                      <p:cBhvr>
                                        <p:cTn id="50" dur="1000" fill="hold"/>
                                        <p:tgtEl>
                                          <p:spTgt spid="92"/>
                                        </p:tgtEl>
                                        <p:attrNameLst>
                                          <p:attrName>ppt_h</p:attrName>
                                        </p:attrNameLst>
                                      </p:cBhvr>
                                      <p:tavLst>
                                        <p:tav tm="0">
                                          <p:val>
                                            <p:fltVal val="0"/>
                                          </p:val>
                                        </p:tav>
                                        <p:tav tm="100000">
                                          <p:val>
                                            <p:strVal val="#ppt_h"/>
                                          </p:val>
                                        </p:tav>
                                      </p:tavLst>
                                    </p:anim>
                                    <p:anim calcmode="lin" valueType="num">
                                      <p:cBhvr>
                                        <p:cTn id="51" dur="1000" fill="hold"/>
                                        <p:tgtEl>
                                          <p:spTgt spid="92"/>
                                        </p:tgtEl>
                                        <p:attrNameLst>
                                          <p:attrName>style.rotation</p:attrName>
                                        </p:attrNameLst>
                                      </p:cBhvr>
                                      <p:tavLst>
                                        <p:tav tm="0">
                                          <p:val>
                                            <p:fltVal val="90"/>
                                          </p:val>
                                        </p:tav>
                                        <p:tav tm="100000">
                                          <p:val>
                                            <p:fltVal val="0"/>
                                          </p:val>
                                        </p:tav>
                                      </p:tavLst>
                                    </p:anim>
                                    <p:animEffect transition="in" filter="fade">
                                      <p:cBhvr>
                                        <p:cTn id="52" dur="1000"/>
                                        <p:tgtEl>
                                          <p:spTgt spid="92"/>
                                        </p:tgtEl>
                                      </p:cBhvr>
                                    </p:animEffect>
                                  </p:childTnLst>
                                </p:cTn>
                              </p:par>
                              <p:par>
                                <p:cTn id="53" presetID="31" presetClass="entr" presetSubtype="0" fill="hold" grpId="0" nodeType="withEffect">
                                  <p:stCondLst>
                                    <p:cond delay="1000"/>
                                  </p:stCondLst>
                                  <p:childTnLst>
                                    <p:set>
                                      <p:cBhvr>
                                        <p:cTn id="54" dur="1" fill="hold">
                                          <p:stCondLst>
                                            <p:cond delay="0"/>
                                          </p:stCondLst>
                                        </p:cTn>
                                        <p:tgtEl>
                                          <p:spTgt spid="93"/>
                                        </p:tgtEl>
                                        <p:attrNameLst>
                                          <p:attrName>style.visibility</p:attrName>
                                        </p:attrNameLst>
                                      </p:cBhvr>
                                      <p:to>
                                        <p:strVal val="visible"/>
                                      </p:to>
                                    </p:set>
                                    <p:anim calcmode="lin" valueType="num">
                                      <p:cBhvr>
                                        <p:cTn id="55" dur="1000" fill="hold"/>
                                        <p:tgtEl>
                                          <p:spTgt spid="93"/>
                                        </p:tgtEl>
                                        <p:attrNameLst>
                                          <p:attrName>ppt_w</p:attrName>
                                        </p:attrNameLst>
                                      </p:cBhvr>
                                      <p:tavLst>
                                        <p:tav tm="0">
                                          <p:val>
                                            <p:fltVal val="0"/>
                                          </p:val>
                                        </p:tav>
                                        <p:tav tm="100000">
                                          <p:val>
                                            <p:strVal val="#ppt_w"/>
                                          </p:val>
                                        </p:tav>
                                      </p:tavLst>
                                    </p:anim>
                                    <p:anim calcmode="lin" valueType="num">
                                      <p:cBhvr>
                                        <p:cTn id="56" dur="1000" fill="hold"/>
                                        <p:tgtEl>
                                          <p:spTgt spid="93"/>
                                        </p:tgtEl>
                                        <p:attrNameLst>
                                          <p:attrName>ppt_h</p:attrName>
                                        </p:attrNameLst>
                                      </p:cBhvr>
                                      <p:tavLst>
                                        <p:tav tm="0">
                                          <p:val>
                                            <p:fltVal val="0"/>
                                          </p:val>
                                        </p:tav>
                                        <p:tav tm="100000">
                                          <p:val>
                                            <p:strVal val="#ppt_h"/>
                                          </p:val>
                                        </p:tav>
                                      </p:tavLst>
                                    </p:anim>
                                    <p:anim calcmode="lin" valueType="num">
                                      <p:cBhvr>
                                        <p:cTn id="57" dur="1000" fill="hold"/>
                                        <p:tgtEl>
                                          <p:spTgt spid="93"/>
                                        </p:tgtEl>
                                        <p:attrNameLst>
                                          <p:attrName>style.rotation</p:attrName>
                                        </p:attrNameLst>
                                      </p:cBhvr>
                                      <p:tavLst>
                                        <p:tav tm="0">
                                          <p:val>
                                            <p:fltVal val="90"/>
                                          </p:val>
                                        </p:tav>
                                        <p:tav tm="100000">
                                          <p:val>
                                            <p:fltVal val="0"/>
                                          </p:val>
                                        </p:tav>
                                      </p:tavLst>
                                    </p:anim>
                                    <p:animEffect transition="in" filter="fade">
                                      <p:cBhvr>
                                        <p:cTn id="58" dur="1000"/>
                                        <p:tgtEl>
                                          <p:spTgt spid="93"/>
                                        </p:tgtEl>
                                      </p:cBhvr>
                                    </p:animEffect>
                                  </p:childTnLst>
                                </p:cTn>
                              </p:par>
                              <p:par>
                                <p:cTn id="59" presetID="31" presetClass="entr" presetSubtype="0" fill="hold" grpId="0" nodeType="withEffect">
                                  <p:stCondLst>
                                    <p:cond delay="1500"/>
                                  </p:stCondLst>
                                  <p:childTnLst>
                                    <p:set>
                                      <p:cBhvr>
                                        <p:cTn id="60" dur="1" fill="hold">
                                          <p:stCondLst>
                                            <p:cond delay="0"/>
                                          </p:stCondLst>
                                        </p:cTn>
                                        <p:tgtEl>
                                          <p:spTgt spid="94"/>
                                        </p:tgtEl>
                                        <p:attrNameLst>
                                          <p:attrName>style.visibility</p:attrName>
                                        </p:attrNameLst>
                                      </p:cBhvr>
                                      <p:to>
                                        <p:strVal val="visible"/>
                                      </p:to>
                                    </p:set>
                                    <p:anim calcmode="lin" valueType="num">
                                      <p:cBhvr>
                                        <p:cTn id="61" dur="1000" fill="hold"/>
                                        <p:tgtEl>
                                          <p:spTgt spid="94"/>
                                        </p:tgtEl>
                                        <p:attrNameLst>
                                          <p:attrName>ppt_w</p:attrName>
                                        </p:attrNameLst>
                                      </p:cBhvr>
                                      <p:tavLst>
                                        <p:tav tm="0">
                                          <p:val>
                                            <p:fltVal val="0"/>
                                          </p:val>
                                        </p:tav>
                                        <p:tav tm="100000">
                                          <p:val>
                                            <p:strVal val="#ppt_w"/>
                                          </p:val>
                                        </p:tav>
                                      </p:tavLst>
                                    </p:anim>
                                    <p:anim calcmode="lin" valueType="num">
                                      <p:cBhvr>
                                        <p:cTn id="62" dur="1000" fill="hold"/>
                                        <p:tgtEl>
                                          <p:spTgt spid="94"/>
                                        </p:tgtEl>
                                        <p:attrNameLst>
                                          <p:attrName>ppt_h</p:attrName>
                                        </p:attrNameLst>
                                      </p:cBhvr>
                                      <p:tavLst>
                                        <p:tav tm="0">
                                          <p:val>
                                            <p:fltVal val="0"/>
                                          </p:val>
                                        </p:tav>
                                        <p:tav tm="100000">
                                          <p:val>
                                            <p:strVal val="#ppt_h"/>
                                          </p:val>
                                        </p:tav>
                                      </p:tavLst>
                                    </p:anim>
                                    <p:anim calcmode="lin" valueType="num">
                                      <p:cBhvr>
                                        <p:cTn id="63" dur="1000" fill="hold"/>
                                        <p:tgtEl>
                                          <p:spTgt spid="94"/>
                                        </p:tgtEl>
                                        <p:attrNameLst>
                                          <p:attrName>style.rotation</p:attrName>
                                        </p:attrNameLst>
                                      </p:cBhvr>
                                      <p:tavLst>
                                        <p:tav tm="0">
                                          <p:val>
                                            <p:fltVal val="90"/>
                                          </p:val>
                                        </p:tav>
                                        <p:tav tm="100000">
                                          <p:val>
                                            <p:fltVal val="0"/>
                                          </p:val>
                                        </p:tav>
                                      </p:tavLst>
                                    </p:anim>
                                    <p:animEffect transition="in" filter="fade">
                                      <p:cBhvr>
                                        <p:cTn id="64" dur="1000"/>
                                        <p:tgtEl>
                                          <p:spTgt spid="94"/>
                                        </p:tgtEl>
                                      </p:cBhvr>
                                    </p:animEffect>
                                  </p:childTnLst>
                                </p:cTn>
                              </p:par>
                              <p:par>
                                <p:cTn id="65" presetID="31" presetClass="entr" presetSubtype="0" fill="hold" grpId="0" nodeType="withEffect">
                                  <p:stCondLst>
                                    <p:cond delay="1500"/>
                                  </p:stCondLst>
                                  <p:childTnLst>
                                    <p:set>
                                      <p:cBhvr>
                                        <p:cTn id="66" dur="1" fill="hold">
                                          <p:stCondLst>
                                            <p:cond delay="0"/>
                                          </p:stCondLst>
                                        </p:cTn>
                                        <p:tgtEl>
                                          <p:spTgt spid="95"/>
                                        </p:tgtEl>
                                        <p:attrNameLst>
                                          <p:attrName>style.visibility</p:attrName>
                                        </p:attrNameLst>
                                      </p:cBhvr>
                                      <p:to>
                                        <p:strVal val="visible"/>
                                      </p:to>
                                    </p:set>
                                    <p:anim calcmode="lin" valueType="num">
                                      <p:cBhvr>
                                        <p:cTn id="67" dur="1000" fill="hold"/>
                                        <p:tgtEl>
                                          <p:spTgt spid="95"/>
                                        </p:tgtEl>
                                        <p:attrNameLst>
                                          <p:attrName>ppt_w</p:attrName>
                                        </p:attrNameLst>
                                      </p:cBhvr>
                                      <p:tavLst>
                                        <p:tav tm="0">
                                          <p:val>
                                            <p:fltVal val="0"/>
                                          </p:val>
                                        </p:tav>
                                        <p:tav tm="100000">
                                          <p:val>
                                            <p:strVal val="#ppt_w"/>
                                          </p:val>
                                        </p:tav>
                                      </p:tavLst>
                                    </p:anim>
                                    <p:anim calcmode="lin" valueType="num">
                                      <p:cBhvr>
                                        <p:cTn id="68" dur="1000" fill="hold"/>
                                        <p:tgtEl>
                                          <p:spTgt spid="95"/>
                                        </p:tgtEl>
                                        <p:attrNameLst>
                                          <p:attrName>ppt_h</p:attrName>
                                        </p:attrNameLst>
                                      </p:cBhvr>
                                      <p:tavLst>
                                        <p:tav tm="0">
                                          <p:val>
                                            <p:fltVal val="0"/>
                                          </p:val>
                                        </p:tav>
                                        <p:tav tm="100000">
                                          <p:val>
                                            <p:strVal val="#ppt_h"/>
                                          </p:val>
                                        </p:tav>
                                      </p:tavLst>
                                    </p:anim>
                                    <p:anim calcmode="lin" valueType="num">
                                      <p:cBhvr>
                                        <p:cTn id="69" dur="1000" fill="hold"/>
                                        <p:tgtEl>
                                          <p:spTgt spid="95"/>
                                        </p:tgtEl>
                                        <p:attrNameLst>
                                          <p:attrName>style.rotation</p:attrName>
                                        </p:attrNameLst>
                                      </p:cBhvr>
                                      <p:tavLst>
                                        <p:tav tm="0">
                                          <p:val>
                                            <p:fltVal val="90"/>
                                          </p:val>
                                        </p:tav>
                                        <p:tav tm="100000">
                                          <p:val>
                                            <p:fltVal val="0"/>
                                          </p:val>
                                        </p:tav>
                                      </p:tavLst>
                                    </p:anim>
                                    <p:animEffect transition="in" filter="fade">
                                      <p:cBhvr>
                                        <p:cTn id="70" dur="1000"/>
                                        <p:tgtEl>
                                          <p:spTgt spid="95"/>
                                        </p:tgtEl>
                                      </p:cBhvr>
                                    </p:animEffect>
                                  </p:childTnLst>
                                </p:cTn>
                              </p:par>
                              <p:par>
                                <p:cTn id="71" presetID="31" presetClass="entr" presetSubtype="0" fill="hold" grpId="0" nodeType="withEffect">
                                  <p:stCondLst>
                                    <p:cond delay="1500"/>
                                  </p:stCondLst>
                                  <p:childTnLst>
                                    <p:set>
                                      <p:cBhvr>
                                        <p:cTn id="72" dur="1" fill="hold">
                                          <p:stCondLst>
                                            <p:cond delay="0"/>
                                          </p:stCondLst>
                                        </p:cTn>
                                        <p:tgtEl>
                                          <p:spTgt spid="96"/>
                                        </p:tgtEl>
                                        <p:attrNameLst>
                                          <p:attrName>style.visibility</p:attrName>
                                        </p:attrNameLst>
                                      </p:cBhvr>
                                      <p:to>
                                        <p:strVal val="visible"/>
                                      </p:to>
                                    </p:set>
                                    <p:anim calcmode="lin" valueType="num">
                                      <p:cBhvr>
                                        <p:cTn id="73" dur="1000" fill="hold"/>
                                        <p:tgtEl>
                                          <p:spTgt spid="96"/>
                                        </p:tgtEl>
                                        <p:attrNameLst>
                                          <p:attrName>ppt_w</p:attrName>
                                        </p:attrNameLst>
                                      </p:cBhvr>
                                      <p:tavLst>
                                        <p:tav tm="0">
                                          <p:val>
                                            <p:fltVal val="0"/>
                                          </p:val>
                                        </p:tav>
                                        <p:tav tm="100000">
                                          <p:val>
                                            <p:strVal val="#ppt_w"/>
                                          </p:val>
                                        </p:tav>
                                      </p:tavLst>
                                    </p:anim>
                                    <p:anim calcmode="lin" valueType="num">
                                      <p:cBhvr>
                                        <p:cTn id="74" dur="1000" fill="hold"/>
                                        <p:tgtEl>
                                          <p:spTgt spid="96"/>
                                        </p:tgtEl>
                                        <p:attrNameLst>
                                          <p:attrName>ppt_h</p:attrName>
                                        </p:attrNameLst>
                                      </p:cBhvr>
                                      <p:tavLst>
                                        <p:tav tm="0">
                                          <p:val>
                                            <p:fltVal val="0"/>
                                          </p:val>
                                        </p:tav>
                                        <p:tav tm="100000">
                                          <p:val>
                                            <p:strVal val="#ppt_h"/>
                                          </p:val>
                                        </p:tav>
                                      </p:tavLst>
                                    </p:anim>
                                    <p:anim calcmode="lin" valueType="num">
                                      <p:cBhvr>
                                        <p:cTn id="75" dur="1000" fill="hold"/>
                                        <p:tgtEl>
                                          <p:spTgt spid="96"/>
                                        </p:tgtEl>
                                        <p:attrNameLst>
                                          <p:attrName>style.rotation</p:attrName>
                                        </p:attrNameLst>
                                      </p:cBhvr>
                                      <p:tavLst>
                                        <p:tav tm="0">
                                          <p:val>
                                            <p:fltVal val="90"/>
                                          </p:val>
                                        </p:tav>
                                        <p:tav tm="100000">
                                          <p:val>
                                            <p:fltVal val="0"/>
                                          </p:val>
                                        </p:tav>
                                      </p:tavLst>
                                    </p:anim>
                                    <p:animEffect transition="in" filter="fade">
                                      <p:cBhvr>
                                        <p:cTn id="76" dur="1000"/>
                                        <p:tgtEl>
                                          <p:spTgt spid="96"/>
                                        </p:tgtEl>
                                      </p:cBhvr>
                                    </p:animEffect>
                                  </p:childTnLst>
                                </p:cTn>
                              </p:par>
                              <p:par>
                                <p:cTn id="77" presetID="42" presetClass="entr" presetSubtype="0" fill="hold" grpId="0" nodeType="withEffect">
                                  <p:stCondLst>
                                    <p:cond delay="2000"/>
                                  </p:stCondLst>
                                  <p:childTnLst>
                                    <p:set>
                                      <p:cBhvr>
                                        <p:cTn id="78" dur="1" fill="hold">
                                          <p:stCondLst>
                                            <p:cond delay="0"/>
                                          </p:stCondLst>
                                        </p:cTn>
                                        <p:tgtEl>
                                          <p:spTgt spid="97"/>
                                        </p:tgtEl>
                                        <p:attrNameLst>
                                          <p:attrName>style.visibility</p:attrName>
                                        </p:attrNameLst>
                                      </p:cBhvr>
                                      <p:to>
                                        <p:strVal val="visible"/>
                                      </p:to>
                                    </p:set>
                                    <p:animEffect transition="in" filter="fade">
                                      <p:cBhvr>
                                        <p:cTn id="79" dur="1000"/>
                                        <p:tgtEl>
                                          <p:spTgt spid="97"/>
                                        </p:tgtEl>
                                      </p:cBhvr>
                                    </p:animEffect>
                                    <p:anim calcmode="lin" valueType="num">
                                      <p:cBhvr>
                                        <p:cTn id="80" dur="1000" fill="hold"/>
                                        <p:tgtEl>
                                          <p:spTgt spid="97"/>
                                        </p:tgtEl>
                                        <p:attrNameLst>
                                          <p:attrName>ppt_x</p:attrName>
                                        </p:attrNameLst>
                                      </p:cBhvr>
                                      <p:tavLst>
                                        <p:tav tm="0">
                                          <p:val>
                                            <p:strVal val="#ppt_x"/>
                                          </p:val>
                                        </p:tav>
                                        <p:tav tm="100000">
                                          <p:val>
                                            <p:strVal val="#ppt_x"/>
                                          </p:val>
                                        </p:tav>
                                      </p:tavLst>
                                    </p:anim>
                                    <p:anim calcmode="lin" valueType="num">
                                      <p:cBhvr>
                                        <p:cTn id="81" dur="1000" fill="hold"/>
                                        <p:tgtEl>
                                          <p:spTgt spid="97"/>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2000"/>
                                  </p:stCondLst>
                                  <p:childTnLst>
                                    <p:set>
                                      <p:cBhvr>
                                        <p:cTn id="83" dur="1" fill="hold">
                                          <p:stCondLst>
                                            <p:cond delay="0"/>
                                          </p:stCondLst>
                                        </p:cTn>
                                        <p:tgtEl>
                                          <p:spTgt spid="98"/>
                                        </p:tgtEl>
                                        <p:attrNameLst>
                                          <p:attrName>style.visibility</p:attrName>
                                        </p:attrNameLst>
                                      </p:cBhvr>
                                      <p:to>
                                        <p:strVal val="visible"/>
                                      </p:to>
                                    </p:set>
                                    <p:animEffect transition="in" filter="fade">
                                      <p:cBhvr>
                                        <p:cTn id="84" dur="1000"/>
                                        <p:tgtEl>
                                          <p:spTgt spid="98"/>
                                        </p:tgtEl>
                                      </p:cBhvr>
                                    </p:animEffect>
                                    <p:anim calcmode="lin" valueType="num">
                                      <p:cBhvr>
                                        <p:cTn id="85" dur="1000" fill="hold"/>
                                        <p:tgtEl>
                                          <p:spTgt spid="98"/>
                                        </p:tgtEl>
                                        <p:attrNameLst>
                                          <p:attrName>ppt_x</p:attrName>
                                        </p:attrNameLst>
                                      </p:cBhvr>
                                      <p:tavLst>
                                        <p:tav tm="0">
                                          <p:val>
                                            <p:strVal val="#ppt_x"/>
                                          </p:val>
                                        </p:tav>
                                        <p:tav tm="100000">
                                          <p:val>
                                            <p:strVal val="#ppt_x"/>
                                          </p:val>
                                        </p:tav>
                                      </p:tavLst>
                                    </p:anim>
                                    <p:anim calcmode="lin" valueType="num">
                                      <p:cBhvr>
                                        <p:cTn id="86" dur="1000" fill="hold"/>
                                        <p:tgtEl>
                                          <p:spTgt spid="98"/>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2000"/>
                                  </p:stCondLst>
                                  <p:childTnLst>
                                    <p:set>
                                      <p:cBhvr>
                                        <p:cTn id="88" dur="1" fill="hold">
                                          <p:stCondLst>
                                            <p:cond delay="0"/>
                                          </p:stCondLst>
                                        </p:cTn>
                                        <p:tgtEl>
                                          <p:spTgt spid="99"/>
                                        </p:tgtEl>
                                        <p:attrNameLst>
                                          <p:attrName>style.visibility</p:attrName>
                                        </p:attrNameLst>
                                      </p:cBhvr>
                                      <p:to>
                                        <p:strVal val="visible"/>
                                      </p:to>
                                    </p:set>
                                    <p:animEffect transition="in" filter="fade">
                                      <p:cBhvr>
                                        <p:cTn id="89" dur="1000"/>
                                        <p:tgtEl>
                                          <p:spTgt spid="99"/>
                                        </p:tgtEl>
                                      </p:cBhvr>
                                    </p:animEffect>
                                    <p:anim calcmode="lin" valueType="num">
                                      <p:cBhvr>
                                        <p:cTn id="90" dur="1000" fill="hold"/>
                                        <p:tgtEl>
                                          <p:spTgt spid="99"/>
                                        </p:tgtEl>
                                        <p:attrNameLst>
                                          <p:attrName>ppt_x</p:attrName>
                                        </p:attrNameLst>
                                      </p:cBhvr>
                                      <p:tavLst>
                                        <p:tav tm="0">
                                          <p:val>
                                            <p:strVal val="#ppt_x"/>
                                          </p:val>
                                        </p:tav>
                                        <p:tav tm="100000">
                                          <p:val>
                                            <p:strVal val="#ppt_x"/>
                                          </p:val>
                                        </p:tav>
                                      </p:tavLst>
                                    </p:anim>
                                    <p:anim calcmode="lin" valueType="num">
                                      <p:cBhvr>
                                        <p:cTn id="91" dur="1000" fill="hold"/>
                                        <p:tgtEl>
                                          <p:spTgt spid="99"/>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2000"/>
                                  </p:stCondLst>
                                  <p:childTnLst>
                                    <p:set>
                                      <p:cBhvr>
                                        <p:cTn id="93" dur="1" fill="hold">
                                          <p:stCondLst>
                                            <p:cond delay="0"/>
                                          </p:stCondLst>
                                        </p:cTn>
                                        <p:tgtEl>
                                          <p:spTgt spid="100"/>
                                        </p:tgtEl>
                                        <p:attrNameLst>
                                          <p:attrName>style.visibility</p:attrName>
                                        </p:attrNameLst>
                                      </p:cBhvr>
                                      <p:to>
                                        <p:strVal val="visible"/>
                                      </p:to>
                                    </p:set>
                                    <p:animEffect transition="in" filter="fade">
                                      <p:cBhvr>
                                        <p:cTn id="94" dur="1000"/>
                                        <p:tgtEl>
                                          <p:spTgt spid="100"/>
                                        </p:tgtEl>
                                      </p:cBhvr>
                                    </p:animEffect>
                                    <p:anim calcmode="lin" valueType="num">
                                      <p:cBhvr>
                                        <p:cTn id="95" dur="1000" fill="hold"/>
                                        <p:tgtEl>
                                          <p:spTgt spid="100"/>
                                        </p:tgtEl>
                                        <p:attrNameLst>
                                          <p:attrName>ppt_x</p:attrName>
                                        </p:attrNameLst>
                                      </p:cBhvr>
                                      <p:tavLst>
                                        <p:tav tm="0">
                                          <p:val>
                                            <p:strVal val="#ppt_x"/>
                                          </p:val>
                                        </p:tav>
                                        <p:tav tm="100000">
                                          <p:val>
                                            <p:strVal val="#ppt_x"/>
                                          </p:val>
                                        </p:tav>
                                      </p:tavLst>
                                    </p:anim>
                                    <p:anim calcmode="lin" valueType="num">
                                      <p:cBhvr>
                                        <p:cTn id="96" dur="1000" fill="hold"/>
                                        <p:tgtEl>
                                          <p:spTgt spid="100"/>
                                        </p:tgtEl>
                                        <p:attrNameLst>
                                          <p:attrName>ppt_y</p:attrName>
                                        </p:attrNameLst>
                                      </p:cBhvr>
                                      <p:tavLst>
                                        <p:tav tm="0">
                                          <p:val>
                                            <p:strVal val="#ppt_y+.1"/>
                                          </p:val>
                                        </p:tav>
                                        <p:tav tm="100000">
                                          <p:val>
                                            <p:strVal val="#ppt_y"/>
                                          </p:val>
                                        </p:tav>
                                      </p:tavLst>
                                    </p:anim>
                                  </p:childTnLst>
                                </p:cTn>
                              </p:par>
                            </p:childTnLst>
                          </p:cTn>
                        </p:par>
                        <p:par>
                          <p:cTn id="97" fill="hold">
                            <p:stCondLst>
                              <p:cond delay="1000"/>
                            </p:stCondLst>
                            <p:childTnLst>
                              <p:par>
                                <p:cTn id="98" presetID="2" presetClass="entr" presetSubtype="2" fill="hold" grpId="0" nodeType="afterEffect">
                                  <p:stCondLst>
                                    <p:cond delay="0"/>
                                  </p:stCondLst>
                                  <p:childTnLst>
                                    <p:set>
                                      <p:cBhvr>
                                        <p:cTn id="99" dur="1" fill="hold">
                                          <p:stCondLst>
                                            <p:cond delay="0"/>
                                          </p:stCondLst>
                                        </p:cTn>
                                        <p:tgtEl>
                                          <p:spTgt spid="70"/>
                                        </p:tgtEl>
                                        <p:attrNameLst>
                                          <p:attrName>style.visibility</p:attrName>
                                        </p:attrNameLst>
                                      </p:cBhvr>
                                      <p:to>
                                        <p:strVal val="visible"/>
                                      </p:to>
                                    </p:set>
                                    <p:anim calcmode="lin" valueType="num">
                                      <p:cBhvr additive="base">
                                        <p:cTn id="100" dur="300" fill="hold"/>
                                        <p:tgtEl>
                                          <p:spTgt spid="70"/>
                                        </p:tgtEl>
                                        <p:attrNameLst>
                                          <p:attrName>ppt_x</p:attrName>
                                        </p:attrNameLst>
                                      </p:cBhvr>
                                      <p:tavLst>
                                        <p:tav tm="0">
                                          <p:val>
                                            <p:strVal val="1+#ppt_w/2"/>
                                          </p:val>
                                        </p:tav>
                                        <p:tav tm="100000">
                                          <p:val>
                                            <p:strVal val="#ppt_x"/>
                                          </p:val>
                                        </p:tav>
                                      </p:tavLst>
                                    </p:anim>
                                    <p:anim calcmode="lin" valueType="num">
                                      <p:cBhvr additive="base">
                                        <p:cTn id="101" dur="300" fill="hold"/>
                                        <p:tgtEl>
                                          <p:spTgt spid="70"/>
                                        </p:tgtEl>
                                        <p:attrNameLst>
                                          <p:attrName>ppt_y</p:attrName>
                                        </p:attrNameLst>
                                      </p:cBhvr>
                                      <p:tavLst>
                                        <p:tav tm="0">
                                          <p:val>
                                            <p:strVal val="#ppt_y"/>
                                          </p:val>
                                        </p:tav>
                                        <p:tav tm="100000">
                                          <p:val>
                                            <p:strVal val="#ppt_y"/>
                                          </p:val>
                                        </p:tav>
                                      </p:tavLst>
                                    </p:anim>
                                  </p:childTnLst>
                                </p:cTn>
                              </p:par>
                            </p:childTnLst>
                          </p:cTn>
                        </p:par>
                        <p:par>
                          <p:cTn id="102" fill="hold">
                            <p:stCondLst>
                              <p:cond delay="1500"/>
                            </p:stCondLst>
                            <p:childTnLst>
                              <p:par>
                                <p:cTn id="103" presetID="2" presetClass="entr" presetSubtype="2" fill="hold" grpId="0" nodeType="afterEffect">
                                  <p:stCondLst>
                                    <p:cond delay="0"/>
                                  </p:stCondLst>
                                  <p:childTnLst>
                                    <p:set>
                                      <p:cBhvr>
                                        <p:cTn id="104" dur="1" fill="hold">
                                          <p:stCondLst>
                                            <p:cond delay="0"/>
                                          </p:stCondLst>
                                        </p:cTn>
                                        <p:tgtEl>
                                          <p:spTgt spid="69"/>
                                        </p:tgtEl>
                                        <p:attrNameLst>
                                          <p:attrName>style.visibility</p:attrName>
                                        </p:attrNameLst>
                                      </p:cBhvr>
                                      <p:to>
                                        <p:strVal val="visible"/>
                                      </p:to>
                                    </p:set>
                                    <p:anim calcmode="lin" valueType="num">
                                      <p:cBhvr additive="base">
                                        <p:cTn id="105" dur="300" fill="hold"/>
                                        <p:tgtEl>
                                          <p:spTgt spid="69"/>
                                        </p:tgtEl>
                                        <p:attrNameLst>
                                          <p:attrName>ppt_x</p:attrName>
                                        </p:attrNameLst>
                                      </p:cBhvr>
                                      <p:tavLst>
                                        <p:tav tm="0">
                                          <p:val>
                                            <p:strVal val="1+#ppt_w/2"/>
                                          </p:val>
                                        </p:tav>
                                        <p:tav tm="100000">
                                          <p:val>
                                            <p:strVal val="#ppt_x"/>
                                          </p:val>
                                        </p:tav>
                                      </p:tavLst>
                                    </p:anim>
                                    <p:anim calcmode="lin" valueType="num">
                                      <p:cBhvr additive="base">
                                        <p:cTn id="106" dur="3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1"/>
          <p:cNvGrpSpPr>
            <a:grpSpLocks/>
          </p:cNvGrpSpPr>
          <p:nvPr/>
        </p:nvGrpSpPr>
        <p:grpSpPr bwMode="auto">
          <a:xfrm>
            <a:off x="6039961" y="2572544"/>
            <a:ext cx="297640" cy="297748"/>
            <a:chOff x="0" y="0"/>
            <a:chExt cx="812800" cy="812800"/>
          </a:xfrm>
        </p:grpSpPr>
        <p:sp>
          <p:nvSpPr>
            <p:cNvPr id="3" name="椭圆 32"/>
            <p:cNvSpPr>
              <a:spLocks noChangeArrowheads="1"/>
            </p:cNvSpPr>
            <p:nvPr/>
          </p:nvSpPr>
          <p:spPr bwMode="auto">
            <a:xfrm>
              <a:off x="0" y="0"/>
              <a:ext cx="812800" cy="812800"/>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Calibri" panose="020F0502020204030204" pitchFamily="34" charset="0"/>
                  <a:ea typeface="微软雅黑 Light" panose="020B0502040204020203"/>
                  <a:cs typeface="微软雅黑 Light" panose="020B0502040204020203"/>
                </a:defRPr>
              </a:lvl1pPr>
              <a:lvl2pPr marL="742950" indent="-285750" eaLnBrk="0" hangingPunct="0">
                <a:defRPr>
                  <a:solidFill>
                    <a:schemeClr val="tx1"/>
                  </a:solidFill>
                  <a:latin typeface="Calibri" panose="020F0502020204030204" pitchFamily="34" charset="0"/>
                  <a:ea typeface="微软雅黑 Light" panose="020B0502040204020203"/>
                  <a:cs typeface="微软雅黑 Light" panose="020B0502040204020203"/>
                </a:defRPr>
              </a:lvl2pPr>
              <a:lvl3pPr marL="11430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3pPr>
              <a:lvl4pPr marL="16002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4pPr>
              <a:lvl5pPr marL="20574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9pPr>
            </a:lstStyle>
            <a:p>
              <a:pPr algn="ctr" eaLnBrk="1" hangingPunct="1">
                <a:buFont typeface="Arial" panose="020B0604020202020204" pitchFamily="34" charset="0"/>
                <a:buNone/>
              </a:pPr>
              <a:endParaRPr lang="zh-CN" altLang="en-US">
                <a:solidFill>
                  <a:srgbClr val="FFFFFF"/>
                </a:solidFill>
                <a:latin typeface="Arial" panose="020B0604020202020204" pitchFamily="34" charset="0"/>
              </a:endParaRPr>
            </a:p>
          </p:txBody>
        </p:sp>
        <p:sp>
          <p:nvSpPr>
            <p:cNvPr id="4" name="任意多边形 33"/>
            <p:cNvSpPr>
              <a:spLocks/>
            </p:cNvSpPr>
            <p:nvPr/>
          </p:nvSpPr>
          <p:spPr bwMode="auto">
            <a:xfrm rot="5400000">
              <a:off x="120456" y="120456"/>
              <a:ext cx="571888" cy="571888"/>
            </a:xfrm>
            <a:custGeom>
              <a:avLst/>
              <a:gdLst>
                <a:gd name="T0" fmla="*/ 0 w 692642"/>
                <a:gd name="T1" fmla="*/ 194932 h 692642"/>
                <a:gd name="T2" fmla="*/ 38476 w 692642"/>
                <a:gd name="T3" fmla="*/ 156456 h 692642"/>
                <a:gd name="T4" fmla="*/ 156457 w 692642"/>
                <a:gd name="T5" fmla="*/ 156456 h 692642"/>
                <a:gd name="T6" fmla="*/ 156457 w 692642"/>
                <a:gd name="T7" fmla="*/ 38476 h 692642"/>
                <a:gd name="T8" fmla="*/ 194933 w 692642"/>
                <a:gd name="T9" fmla="*/ 0 h 692642"/>
                <a:gd name="T10" fmla="*/ 233409 w 692642"/>
                <a:gd name="T11" fmla="*/ 38476 h 692642"/>
                <a:gd name="T12" fmla="*/ 233409 w 692642"/>
                <a:gd name="T13" fmla="*/ 156457 h 692642"/>
                <a:gd name="T14" fmla="*/ 351390 w 692642"/>
                <a:gd name="T15" fmla="*/ 156457 h 692642"/>
                <a:gd name="T16" fmla="*/ 389866 w 692642"/>
                <a:gd name="T17" fmla="*/ 194933 h 692642"/>
                <a:gd name="T18" fmla="*/ 389865 w 692642"/>
                <a:gd name="T19" fmla="*/ 194932 h 692642"/>
                <a:gd name="T20" fmla="*/ 351389 w 692642"/>
                <a:gd name="T21" fmla="*/ 233409 h 692642"/>
                <a:gd name="T22" fmla="*/ 233409 w 692642"/>
                <a:gd name="T23" fmla="*/ 233409 h 692642"/>
                <a:gd name="T24" fmla="*/ 233409 w 692642"/>
                <a:gd name="T25" fmla="*/ 351390 h 692642"/>
                <a:gd name="T26" fmla="*/ 194932 w 692642"/>
                <a:gd name="T27" fmla="*/ 389866 h 692642"/>
                <a:gd name="T28" fmla="*/ 194933 w 692642"/>
                <a:gd name="T29" fmla="*/ 389865 h 692642"/>
                <a:gd name="T30" fmla="*/ 156457 w 692642"/>
                <a:gd name="T31" fmla="*/ 351389 h 692642"/>
                <a:gd name="T32" fmla="*/ 156457 w 692642"/>
                <a:gd name="T33" fmla="*/ 233409 h 692642"/>
                <a:gd name="T34" fmla="*/ 38476 w 692642"/>
                <a:gd name="T35" fmla="*/ 233409 h 692642"/>
                <a:gd name="T36" fmla="*/ 0 w 692642"/>
                <a:gd name="T37" fmla="*/ 194932 h 69264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92642"/>
                <a:gd name="T58" fmla="*/ 0 h 692642"/>
                <a:gd name="T59" fmla="*/ 692642 w 692642"/>
                <a:gd name="T60" fmla="*/ 692642 h 69264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92642" h="692642">
                  <a:moveTo>
                    <a:pt x="0" y="346320"/>
                  </a:moveTo>
                  <a:cubicBezTo>
                    <a:pt x="0" y="308567"/>
                    <a:pt x="30604" y="277963"/>
                    <a:pt x="68357" y="277963"/>
                  </a:cubicBezTo>
                  <a:lnTo>
                    <a:pt x="277964" y="277963"/>
                  </a:lnTo>
                  <a:lnTo>
                    <a:pt x="277964" y="68357"/>
                  </a:lnTo>
                  <a:cubicBezTo>
                    <a:pt x="277964" y="30604"/>
                    <a:pt x="308568" y="0"/>
                    <a:pt x="346321" y="0"/>
                  </a:cubicBezTo>
                  <a:cubicBezTo>
                    <a:pt x="384074" y="0"/>
                    <a:pt x="414678" y="30604"/>
                    <a:pt x="414678" y="68357"/>
                  </a:cubicBezTo>
                  <a:lnTo>
                    <a:pt x="414678" y="277964"/>
                  </a:lnTo>
                  <a:lnTo>
                    <a:pt x="624285" y="277964"/>
                  </a:lnTo>
                  <a:cubicBezTo>
                    <a:pt x="662038" y="277964"/>
                    <a:pt x="692642" y="308568"/>
                    <a:pt x="692642" y="346321"/>
                  </a:cubicBezTo>
                  <a:lnTo>
                    <a:pt x="692641" y="346320"/>
                  </a:lnTo>
                  <a:cubicBezTo>
                    <a:pt x="692641" y="384073"/>
                    <a:pt x="662037" y="414677"/>
                    <a:pt x="624284" y="414677"/>
                  </a:cubicBezTo>
                  <a:lnTo>
                    <a:pt x="414677" y="414677"/>
                  </a:lnTo>
                  <a:lnTo>
                    <a:pt x="414677" y="624285"/>
                  </a:lnTo>
                  <a:cubicBezTo>
                    <a:pt x="414677" y="662038"/>
                    <a:pt x="384073" y="692642"/>
                    <a:pt x="346320" y="692642"/>
                  </a:cubicBezTo>
                  <a:lnTo>
                    <a:pt x="346321" y="692641"/>
                  </a:lnTo>
                  <a:cubicBezTo>
                    <a:pt x="308568" y="692641"/>
                    <a:pt x="277964" y="662037"/>
                    <a:pt x="277964" y="624284"/>
                  </a:cubicBezTo>
                  <a:lnTo>
                    <a:pt x="277964" y="414677"/>
                  </a:lnTo>
                  <a:lnTo>
                    <a:pt x="68357" y="414677"/>
                  </a:lnTo>
                  <a:cubicBezTo>
                    <a:pt x="30604" y="414677"/>
                    <a:pt x="0" y="384073"/>
                    <a:pt x="0" y="3463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latin typeface="Arial" panose="020B0604020202020204" pitchFamily="34" charset="0"/>
              </a:endParaRPr>
            </a:p>
          </p:txBody>
        </p:sp>
      </p:grpSp>
      <p:grpSp>
        <p:nvGrpSpPr>
          <p:cNvPr id="5" name="组合 34"/>
          <p:cNvGrpSpPr>
            <a:grpSpLocks/>
          </p:cNvGrpSpPr>
          <p:nvPr/>
        </p:nvGrpSpPr>
        <p:grpSpPr bwMode="auto">
          <a:xfrm>
            <a:off x="2839736" y="2572544"/>
            <a:ext cx="297640" cy="297748"/>
            <a:chOff x="0" y="0"/>
            <a:chExt cx="812800" cy="812800"/>
          </a:xfrm>
        </p:grpSpPr>
        <p:sp>
          <p:nvSpPr>
            <p:cNvPr id="6" name="椭圆 35"/>
            <p:cNvSpPr>
              <a:spLocks noChangeArrowheads="1"/>
            </p:cNvSpPr>
            <p:nvPr/>
          </p:nvSpPr>
          <p:spPr bwMode="auto">
            <a:xfrm>
              <a:off x="0" y="0"/>
              <a:ext cx="812800" cy="8128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Calibri" panose="020F0502020204030204" pitchFamily="34" charset="0"/>
                  <a:ea typeface="微软雅黑 Light" panose="020B0502040204020203"/>
                  <a:cs typeface="微软雅黑 Light" panose="020B0502040204020203"/>
                </a:defRPr>
              </a:lvl1pPr>
              <a:lvl2pPr marL="742950" indent="-285750" eaLnBrk="0" hangingPunct="0">
                <a:defRPr>
                  <a:solidFill>
                    <a:schemeClr val="tx1"/>
                  </a:solidFill>
                  <a:latin typeface="Calibri" panose="020F0502020204030204" pitchFamily="34" charset="0"/>
                  <a:ea typeface="微软雅黑 Light" panose="020B0502040204020203"/>
                  <a:cs typeface="微软雅黑 Light" panose="020B0502040204020203"/>
                </a:defRPr>
              </a:lvl2pPr>
              <a:lvl3pPr marL="11430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3pPr>
              <a:lvl4pPr marL="16002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4pPr>
              <a:lvl5pPr marL="20574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9pPr>
            </a:lstStyle>
            <a:p>
              <a:pPr algn="ctr" eaLnBrk="1" hangingPunct="1">
                <a:buFont typeface="Arial" panose="020B0604020202020204" pitchFamily="34" charset="0"/>
                <a:buNone/>
              </a:pPr>
              <a:endParaRPr lang="zh-CN" altLang="en-US">
                <a:solidFill>
                  <a:schemeClr val="tx1">
                    <a:lumMod val="50000"/>
                    <a:lumOff val="50000"/>
                  </a:schemeClr>
                </a:solidFill>
                <a:latin typeface="Arial" panose="020B0604020202020204" pitchFamily="34" charset="0"/>
              </a:endParaRPr>
            </a:p>
          </p:txBody>
        </p:sp>
        <p:sp>
          <p:nvSpPr>
            <p:cNvPr id="7" name="任意多边形 36"/>
            <p:cNvSpPr>
              <a:spLocks/>
            </p:cNvSpPr>
            <p:nvPr/>
          </p:nvSpPr>
          <p:spPr bwMode="auto">
            <a:xfrm rot="5400000">
              <a:off x="120456" y="120456"/>
              <a:ext cx="571888" cy="571888"/>
            </a:xfrm>
            <a:custGeom>
              <a:avLst/>
              <a:gdLst>
                <a:gd name="T0" fmla="*/ 0 w 692642"/>
                <a:gd name="T1" fmla="*/ 194932 h 692642"/>
                <a:gd name="T2" fmla="*/ 38476 w 692642"/>
                <a:gd name="T3" fmla="*/ 156456 h 692642"/>
                <a:gd name="T4" fmla="*/ 156457 w 692642"/>
                <a:gd name="T5" fmla="*/ 156456 h 692642"/>
                <a:gd name="T6" fmla="*/ 156457 w 692642"/>
                <a:gd name="T7" fmla="*/ 38476 h 692642"/>
                <a:gd name="T8" fmla="*/ 194933 w 692642"/>
                <a:gd name="T9" fmla="*/ 0 h 692642"/>
                <a:gd name="T10" fmla="*/ 233409 w 692642"/>
                <a:gd name="T11" fmla="*/ 38476 h 692642"/>
                <a:gd name="T12" fmla="*/ 233409 w 692642"/>
                <a:gd name="T13" fmla="*/ 156457 h 692642"/>
                <a:gd name="T14" fmla="*/ 351390 w 692642"/>
                <a:gd name="T15" fmla="*/ 156457 h 692642"/>
                <a:gd name="T16" fmla="*/ 389866 w 692642"/>
                <a:gd name="T17" fmla="*/ 194933 h 692642"/>
                <a:gd name="T18" fmla="*/ 389865 w 692642"/>
                <a:gd name="T19" fmla="*/ 194932 h 692642"/>
                <a:gd name="T20" fmla="*/ 351389 w 692642"/>
                <a:gd name="T21" fmla="*/ 233409 h 692642"/>
                <a:gd name="T22" fmla="*/ 233409 w 692642"/>
                <a:gd name="T23" fmla="*/ 233409 h 692642"/>
                <a:gd name="T24" fmla="*/ 233409 w 692642"/>
                <a:gd name="T25" fmla="*/ 351390 h 692642"/>
                <a:gd name="T26" fmla="*/ 194932 w 692642"/>
                <a:gd name="T27" fmla="*/ 389866 h 692642"/>
                <a:gd name="T28" fmla="*/ 194933 w 692642"/>
                <a:gd name="T29" fmla="*/ 389865 h 692642"/>
                <a:gd name="T30" fmla="*/ 156457 w 692642"/>
                <a:gd name="T31" fmla="*/ 351389 h 692642"/>
                <a:gd name="T32" fmla="*/ 156457 w 692642"/>
                <a:gd name="T33" fmla="*/ 233409 h 692642"/>
                <a:gd name="T34" fmla="*/ 38476 w 692642"/>
                <a:gd name="T35" fmla="*/ 233409 h 692642"/>
                <a:gd name="T36" fmla="*/ 0 w 692642"/>
                <a:gd name="T37" fmla="*/ 194932 h 69264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92642"/>
                <a:gd name="T58" fmla="*/ 0 h 692642"/>
                <a:gd name="T59" fmla="*/ 692642 w 692642"/>
                <a:gd name="T60" fmla="*/ 692642 h 69264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92642" h="692642">
                  <a:moveTo>
                    <a:pt x="0" y="346320"/>
                  </a:moveTo>
                  <a:cubicBezTo>
                    <a:pt x="0" y="308567"/>
                    <a:pt x="30604" y="277963"/>
                    <a:pt x="68357" y="277963"/>
                  </a:cubicBezTo>
                  <a:lnTo>
                    <a:pt x="277964" y="277963"/>
                  </a:lnTo>
                  <a:lnTo>
                    <a:pt x="277964" y="68357"/>
                  </a:lnTo>
                  <a:cubicBezTo>
                    <a:pt x="277964" y="30604"/>
                    <a:pt x="308568" y="0"/>
                    <a:pt x="346321" y="0"/>
                  </a:cubicBezTo>
                  <a:cubicBezTo>
                    <a:pt x="384074" y="0"/>
                    <a:pt x="414678" y="30604"/>
                    <a:pt x="414678" y="68357"/>
                  </a:cubicBezTo>
                  <a:lnTo>
                    <a:pt x="414678" y="277964"/>
                  </a:lnTo>
                  <a:lnTo>
                    <a:pt x="624285" y="277964"/>
                  </a:lnTo>
                  <a:cubicBezTo>
                    <a:pt x="662038" y="277964"/>
                    <a:pt x="692642" y="308568"/>
                    <a:pt x="692642" y="346321"/>
                  </a:cubicBezTo>
                  <a:lnTo>
                    <a:pt x="692641" y="346320"/>
                  </a:lnTo>
                  <a:cubicBezTo>
                    <a:pt x="692641" y="384073"/>
                    <a:pt x="662037" y="414677"/>
                    <a:pt x="624284" y="414677"/>
                  </a:cubicBezTo>
                  <a:lnTo>
                    <a:pt x="414677" y="414677"/>
                  </a:lnTo>
                  <a:lnTo>
                    <a:pt x="414677" y="624285"/>
                  </a:lnTo>
                  <a:cubicBezTo>
                    <a:pt x="414677" y="662038"/>
                    <a:pt x="384073" y="692642"/>
                    <a:pt x="346320" y="692642"/>
                  </a:cubicBezTo>
                  <a:lnTo>
                    <a:pt x="346321" y="692641"/>
                  </a:lnTo>
                  <a:cubicBezTo>
                    <a:pt x="308568" y="692641"/>
                    <a:pt x="277964" y="662037"/>
                    <a:pt x="277964" y="624284"/>
                  </a:cubicBezTo>
                  <a:lnTo>
                    <a:pt x="277964" y="414677"/>
                  </a:lnTo>
                  <a:lnTo>
                    <a:pt x="68357" y="414677"/>
                  </a:lnTo>
                  <a:cubicBezTo>
                    <a:pt x="30604" y="414677"/>
                    <a:pt x="0" y="384073"/>
                    <a:pt x="0" y="3463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solidFill>
                  <a:schemeClr val="tx1">
                    <a:lumMod val="50000"/>
                    <a:lumOff val="50000"/>
                  </a:schemeClr>
                </a:solidFill>
                <a:latin typeface="Arial" panose="020B0604020202020204" pitchFamily="34" charset="0"/>
              </a:endParaRPr>
            </a:p>
          </p:txBody>
        </p:sp>
      </p:grpSp>
      <p:grpSp>
        <p:nvGrpSpPr>
          <p:cNvPr id="8" name="组合 37"/>
          <p:cNvGrpSpPr>
            <a:grpSpLocks/>
          </p:cNvGrpSpPr>
          <p:nvPr/>
        </p:nvGrpSpPr>
        <p:grpSpPr bwMode="auto">
          <a:xfrm>
            <a:off x="4423181" y="1115199"/>
            <a:ext cx="297640" cy="297748"/>
            <a:chOff x="0" y="0"/>
            <a:chExt cx="812800" cy="812800"/>
          </a:xfrm>
        </p:grpSpPr>
        <p:sp>
          <p:nvSpPr>
            <p:cNvPr id="9" name="椭圆 38"/>
            <p:cNvSpPr>
              <a:spLocks noChangeArrowheads="1"/>
            </p:cNvSpPr>
            <p:nvPr/>
          </p:nvSpPr>
          <p:spPr bwMode="auto">
            <a:xfrm>
              <a:off x="0" y="0"/>
              <a:ext cx="812800" cy="81280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Calibri" panose="020F0502020204030204" pitchFamily="34" charset="0"/>
                  <a:ea typeface="微软雅黑 Light" panose="020B0502040204020203"/>
                  <a:cs typeface="微软雅黑 Light" panose="020B0502040204020203"/>
                </a:defRPr>
              </a:lvl1pPr>
              <a:lvl2pPr marL="742950" indent="-285750" eaLnBrk="0" hangingPunct="0">
                <a:defRPr>
                  <a:solidFill>
                    <a:schemeClr val="tx1"/>
                  </a:solidFill>
                  <a:latin typeface="Calibri" panose="020F0502020204030204" pitchFamily="34" charset="0"/>
                  <a:ea typeface="微软雅黑 Light" panose="020B0502040204020203"/>
                  <a:cs typeface="微软雅黑 Light" panose="020B0502040204020203"/>
                </a:defRPr>
              </a:lvl2pPr>
              <a:lvl3pPr marL="11430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3pPr>
              <a:lvl4pPr marL="16002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4pPr>
              <a:lvl5pPr marL="20574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9pPr>
            </a:lstStyle>
            <a:p>
              <a:pPr algn="ctr" eaLnBrk="1" hangingPunct="1">
                <a:buFont typeface="Arial" panose="020B0604020202020204" pitchFamily="34" charset="0"/>
                <a:buNone/>
              </a:pPr>
              <a:endParaRPr lang="zh-CN" altLang="en-US">
                <a:solidFill>
                  <a:srgbClr val="FFFFFF"/>
                </a:solidFill>
                <a:latin typeface="Arial" panose="020B0604020202020204" pitchFamily="34" charset="0"/>
              </a:endParaRPr>
            </a:p>
          </p:txBody>
        </p:sp>
        <p:sp>
          <p:nvSpPr>
            <p:cNvPr id="10" name="任意多边形 39"/>
            <p:cNvSpPr>
              <a:spLocks/>
            </p:cNvSpPr>
            <p:nvPr/>
          </p:nvSpPr>
          <p:spPr bwMode="auto">
            <a:xfrm rot="5400000">
              <a:off x="120456" y="120456"/>
              <a:ext cx="571888" cy="571888"/>
            </a:xfrm>
            <a:custGeom>
              <a:avLst/>
              <a:gdLst>
                <a:gd name="T0" fmla="*/ 0 w 692642"/>
                <a:gd name="T1" fmla="*/ 194932 h 692642"/>
                <a:gd name="T2" fmla="*/ 38476 w 692642"/>
                <a:gd name="T3" fmla="*/ 156456 h 692642"/>
                <a:gd name="T4" fmla="*/ 156457 w 692642"/>
                <a:gd name="T5" fmla="*/ 156456 h 692642"/>
                <a:gd name="T6" fmla="*/ 156457 w 692642"/>
                <a:gd name="T7" fmla="*/ 38476 h 692642"/>
                <a:gd name="T8" fmla="*/ 194933 w 692642"/>
                <a:gd name="T9" fmla="*/ 0 h 692642"/>
                <a:gd name="T10" fmla="*/ 233409 w 692642"/>
                <a:gd name="T11" fmla="*/ 38476 h 692642"/>
                <a:gd name="T12" fmla="*/ 233409 w 692642"/>
                <a:gd name="T13" fmla="*/ 156457 h 692642"/>
                <a:gd name="T14" fmla="*/ 351390 w 692642"/>
                <a:gd name="T15" fmla="*/ 156457 h 692642"/>
                <a:gd name="T16" fmla="*/ 389866 w 692642"/>
                <a:gd name="T17" fmla="*/ 194933 h 692642"/>
                <a:gd name="T18" fmla="*/ 389865 w 692642"/>
                <a:gd name="T19" fmla="*/ 194932 h 692642"/>
                <a:gd name="T20" fmla="*/ 351389 w 692642"/>
                <a:gd name="T21" fmla="*/ 233409 h 692642"/>
                <a:gd name="T22" fmla="*/ 233409 w 692642"/>
                <a:gd name="T23" fmla="*/ 233409 h 692642"/>
                <a:gd name="T24" fmla="*/ 233409 w 692642"/>
                <a:gd name="T25" fmla="*/ 351390 h 692642"/>
                <a:gd name="T26" fmla="*/ 194932 w 692642"/>
                <a:gd name="T27" fmla="*/ 389866 h 692642"/>
                <a:gd name="T28" fmla="*/ 194933 w 692642"/>
                <a:gd name="T29" fmla="*/ 389865 h 692642"/>
                <a:gd name="T30" fmla="*/ 156457 w 692642"/>
                <a:gd name="T31" fmla="*/ 351389 h 692642"/>
                <a:gd name="T32" fmla="*/ 156457 w 692642"/>
                <a:gd name="T33" fmla="*/ 233409 h 692642"/>
                <a:gd name="T34" fmla="*/ 38476 w 692642"/>
                <a:gd name="T35" fmla="*/ 233409 h 692642"/>
                <a:gd name="T36" fmla="*/ 0 w 692642"/>
                <a:gd name="T37" fmla="*/ 194932 h 69264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92642"/>
                <a:gd name="T58" fmla="*/ 0 h 692642"/>
                <a:gd name="T59" fmla="*/ 692642 w 692642"/>
                <a:gd name="T60" fmla="*/ 692642 h 69264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92642" h="692642">
                  <a:moveTo>
                    <a:pt x="0" y="346320"/>
                  </a:moveTo>
                  <a:cubicBezTo>
                    <a:pt x="0" y="308567"/>
                    <a:pt x="30604" y="277963"/>
                    <a:pt x="68357" y="277963"/>
                  </a:cubicBezTo>
                  <a:lnTo>
                    <a:pt x="277964" y="277963"/>
                  </a:lnTo>
                  <a:lnTo>
                    <a:pt x="277964" y="68357"/>
                  </a:lnTo>
                  <a:cubicBezTo>
                    <a:pt x="277964" y="30604"/>
                    <a:pt x="308568" y="0"/>
                    <a:pt x="346321" y="0"/>
                  </a:cubicBezTo>
                  <a:cubicBezTo>
                    <a:pt x="384074" y="0"/>
                    <a:pt x="414678" y="30604"/>
                    <a:pt x="414678" y="68357"/>
                  </a:cubicBezTo>
                  <a:lnTo>
                    <a:pt x="414678" y="277964"/>
                  </a:lnTo>
                  <a:lnTo>
                    <a:pt x="624285" y="277964"/>
                  </a:lnTo>
                  <a:cubicBezTo>
                    <a:pt x="662038" y="277964"/>
                    <a:pt x="692642" y="308568"/>
                    <a:pt x="692642" y="346321"/>
                  </a:cubicBezTo>
                  <a:lnTo>
                    <a:pt x="692641" y="346320"/>
                  </a:lnTo>
                  <a:cubicBezTo>
                    <a:pt x="692641" y="384073"/>
                    <a:pt x="662037" y="414677"/>
                    <a:pt x="624284" y="414677"/>
                  </a:cubicBezTo>
                  <a:lnTo>
                    <a:pt x="414677" y="414677"/>
                  </a:lnTo>
                  <a:lnTo>
                    <a:pt x="414677" y="624285"/>
                  </a:lnTo>
                  <a:cubicBezTo>
                    <a:pt x="414677" y="662038"/>
                    <a:pt x="384073" y="692642"/>
                    <a:pt x="346320" y="692642"/>
                  </a:cubicBezTo>
                  <a:lnTo>
                    <a:pt x="346321" y="692641"/>
                  </a:lnTo>
                  <a:cubicBezTo>
                    <a:pt x="308568" y="692641"/>
                    <a:pt x="277964" y="662037"/>
                    <a:pt x="277964" y="624284"/>
                  </a:cubicBezTo>
                  <a:lnTo>
                    <a:pt x="277964" y="414677"/>
                  </a:lnTo>
                  <a:lnTo>
                    <a:pt x="68357" y="414677"/>
                  </a:lnTo>
                  <a:cubicBezTo>
                    <a:pt x="30604" y="414677"/>
                    <a:pt x="0" y="384073"/>
                    <a:pt x="0" y="3463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latin typeface="Arial" panose="020B0604020202020204" pitchFamily="34" charset="0"/>
              </a:endParaRPr>
            </a:p>
          </p:txBody>
        </p:sp>
      </p:grpSp>
      <p:grpSp>
        <p:nvGrpSpPr>
          <p:cNvPr id="11" name="组合 40"/>
          <p:cNvGrpSpPr>
            <a:grpSpLocks/>
          </p:cNvGrpSpPr>
          <p:nvPr/>
        </p:nvGrpSpPr>
        <p:grpSpPr bwMode="auto">
          <a:xfrm>
            <a:off x="4423181" y="4009228"/>
            <a:ext cx="297640" cy="297748"/>
            <a:chOff x="0" y="0"/>
            <a:chExt cx="812800" cy="812800"/>
          </a:xfrm>
        </p:grpSpPr>
        <p:sp>
          <p:nvSpPr>
            <p:cNvPr id="12" name="椭圆 41"/>
            <p:cNvSpPr>
              <a:spLocks noChangeArrowheads="1"/>
            </p:cNvSpPr>
            <p:nvPr/>
          </p:nvSpPr>
          <p:spPr bwMode="auto">
            <a:xfrm>
              <a:off x="0" y="0"/>
              <a:ext cx="812800" cy="812800"/>
            </a:xfrm>
            <a:prstGeom prst="ellipse">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Calibri" panose="020F0502020204030204" pitchFamily="34" charset="0"/>
                  <a:ea typeface="微软雅黑 Light" panose="020B0502040204020203"/>
                  <a:cs typeface="微软雅黑 Light" panose="020B0502040204020203"/>
                </a:defRPr>
              </a:lvl1pPr>
              <a:lvl2pPr marL="742950" indent="-285750" eaLnBrk="0" hangingPunct="0">
                <a:defRPr>
                  <a:solidFill>
                    <a:schemeClr val="tx1"/>
                  </a:solidFill>
                  <a:latin typeface="Calibri" panose="020F0502020204030204" pitchFamily="34" charset="0"/>
                  <a:ea typeface="微软雅黑 Light" panose="020B0502040204020203"/>
                  <a:cs typeface="微软雅黑 Light" panose="020B0502040204020203"/>
                </a:defRPr>
              </a:lvl2pPr>
              <a:lvl3pPr marL="11430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3pPr>
              <a:lvl4pPr marL="16002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4pPr>
              <a:lvl5pPr marL="20574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9pPr>
            </a:lstStyle>
            <a:p>
              <a:pPr algn="ctr" eaLnBrk="1" hangingPunct="1">
                <a:buFont typeface="Arial" panose="020B0604020202020204" pitchFamily="34" charset="0"/>
                <a:buNone/>
              </a:pPr>
              <a:endParaRPr lang="zh-CN" altLang="en-US">
                <a:solidFill>
                  <a:srgbClr val="FFFFFF"/>
                </a:solidFill>
                <a:latin typeface="Arial" panose="020B0604020202020204" pitchFamily="34" charset="0"/>
              </a:endParaRPr>
            </a:p>
          </p:txBody>
        </p:sp>
        <p:sp>
          <p:nvSpPr>
            <p:cNvPr id="13" name="任意多边形 42"/>
            <p:cNvSpPr>
              <a:spLocks/>
            </p:cNvSpPr>
            <p:nvPr/>
          </p:nvSpPr>
          <p:spPr bwMode="auto">
            <a:xfrm rot="5400000">
              <a:off x="120456" y="120456"/>
              <a:ext cx="571888" cy="571888"/>
            </a:xfrm>
            <a:custGeom>
              <a:avLst/>
              <a:gdLst>
                <a:gd name="T0" fmla="*/ 0 w 692642"/>
                <a:gd name="T1" fmla="*/ 194932 h 692642"/>
                <a:gd name="T2" fmla="*/ 38476 w 692642"/>
                <a:gd name="T3" fmla="*/ 156456 h 692642"/>
                <a:gd name="T4" fmla="*/ 156457 w 692642"/>
                <a:gd name="T5" fmla="*/ 156456 h 692642"/>
                <a:gd name="T6" fmla="*/ 156457 w 692642"/>
                <a:gd name="T7" fmla="*/ 38476 h 692642"/>
                <a:gd name="T8" fmla="*/ 194933 w 692642"/>
                <a:gd name="T9" fmla="*/ 0 h 692642"/>
                <a:gd name="T10" fmla="*/ 233409 w 692642"/>
                <a:gd name="T11" fmla="*/ 38476 h 692642"/>
                <a:gd name="T12" fmla="*/ 233409 w 692642"/>
                <a:gd name="T13" fmla="*/ 156457 h 692642"/>
                <a:gd name="T14" fmla="*/ 351390 w 692642"/>
                <a:gd name="T15" fmla="*/ 156457 h 692642"/>
                <a:gd name="T16" fmla="*/ 389866 w 692642"/>
                <a:gd name="T17" fmla="*/ 194933 h 692642"/>
                <a:gd name="T18" fmla="*/ 389865 w 692642"/>
                <a:gd name="T19" fmla="*/ 194932 h 692642"/>
                <a:gd name="T20" fmla="*/ 351389 w 692642"/>
                <a:gd name="T21" fmla="*/ 233409 h 692642"/>
                <a:gd name="T22" fmla="*/ 233409 w 692642"/>
                <a:gd name="T23" fmla="*/ 233409 h 692642"/>
                <a:gd name="T24" fmla="*/ 233409 w 692642"/>
                <a:gd name="T25" fmla="*/ 351390 h 692642"/>
                <a:gd name="T26" fmla="*/ 194932 w 692642"/>
                <a:gd name="T27" fmla="*/ 389866 h 692642"/>
                <a:gd name="T28" fmla="*/ 194933 w 692642"/>
                <a:gd name="T29" fmla="*/ 389865 h 692642"/>
                <a:gd name="T30" fmla="*/ 156457 w 692642"/>
                <a:gd name="T31" fmla="*/ 351389 h 692642"/>
                <a:gd name="T32" fmla="*/ 156457 w 692642"/>
                <a:gd name="T33" fmla="*/ 233409 h 692642"/>
                <a:gd name="T34" fmla="*/ 38476 w 692642"/>
                <a:gd name="T35" fmla="*/ 233409 h 692642"/>
                <a:gd name="T36" fmla="*/ 0 w 692642"/>
                <a:gd name="T37" fmla="*/ 194932 h 69264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92642"/>
                <a:gd name="T58" fmla="*/ 0 h 692642"/>
                <a:gd name="T59" fmla="*/ 692642 w 692642"/>
                <a:gd name="T60" fmla="*/ 692642 h 69264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92642" h="692642">
                  <a:moveTo>
                    <a:pt x="0" y="346320"/>
                  </a:moveTo>
                  <a:cubicBezTo>
                    <a:pt x="0" y="308567"/>
                    <a:pt x="30604" y="277963"/>
                    <a:pt x="68357" y="277963"/>
                  </a:cubicBezTo>
                  <a:lnTo>
                    <a:pt x="277964" y="277963"/>
                  </a:lnTo>
                  <a:lnTo>
                    <a:pt x="277964" y="68357"/>
                  </a:lnTo>
                  <a:cubicBezTo>
                    <a:pt x="277964" y="30604"/>
                    <a:pt x="308568" y="0"/>
                    <a:pt x="346321" y="0"/>
                  </a:cubicBezTo>
                  <a:cubicBezTo>
                    <a:pt x="384074" y="0"/>
                    <a:pt x="414678" y="30604"/>
                    <a:pt x="414678" y="68357"/>
                  </a:cubicBezTo>
                  <a:lnTo>
                    <a:pt x="414678" y="277964"/>
                  </a:lnTo>
                  <a:lnTo>
                    <a:pt x="624285" y="277964"/>
                  </a:lnTo>
                  <a:cubicBezTo>
                    <a:pt x="662038" y="277964"/>
                    <a:pt x="692642" y="308568"/>
                    <a:pt x="692642" y="346321"/>
                  </a:cubicBezTo>
                  <a:lnTo>
                    <a:pt x="692641" y="346320"/>
                  </a:lnTo>
                  <a:cubicBezTo>
                    <a:pt x="692641" y="384073"/>
                    <a:pt x="662037" y="414677"/>
                    <a:pt x="624284" y="414677"/>
                  </a:cubicBezTo>
                  <a:lnTo>
                    <a:pt x="414677" y="414677"/>
                  </a:lnTo>
                  <a:lnTo>
                    <a:pt x="414677" y="624285"/>
                  </a:lnTo>
                  <a:cubicBezTo>
                    <a:pt x="414677" y="662038"/>
                    <a:pt x="384073" y="692642"/>
                    <a:pt x="346320" y="692642"/>
                  </a:cubicBezTo>
                  <a:lnTo>
                    <a:pt x="346321" y="692641"/>
                  </a:lnTo>
                  <a:cubicBezTo>
                    <a:pt x="308568" y="692641"/>
                    <a:pt x="277964" y="662037"/>
                    <a:pt x="277964" y="624284"/>
                  </a:cubicBezTo>
                  <a:lnTo>
                    <a:pt x="277964" y="414677"/>
                  </a:lnTo>
                  <a:lnTo>
                    <a:pt x="68357" y="414677"/>
                  </a:lnTo>
                  <a:cubicBezTo>
                    <a:pt x="30604" y="414677"/>
                    <a:pt x="0" y="384073"/>
                    <a:pt x="0" y="3463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latin typeface="Arial" panose="020B0604020202020204" pitchFamily="34" charset="0"/>
              </a:endParaRPr>
            </a:p>
          </p:txBody>
        </p:sp>
      </p:grpSp>
      <p:grpSp>
        <p:nvGrpSpPr>
          <p:cNvPr id="14" name="组合 66"/>
          <p:cNvGrpSpPr>
            <a:grpSpLocks/>
          </p:cNvGrpSpPr>
          <p:nvPr/>
        </p:nvGrpSpPr>
        <p:grpSpPr bwMode="auto">
          <a:xfrm>
            <a:off x="3067294" y="1219838"/>
            <a:ext cx="3009414" cy="3012686"/>
            <a:chOff x="0" y="0"/>
            <a:chExt cx="4392474" cy="4393594"/>
          </a:xfrm>
        </p:grpSpPr>
        <p:grpSp>
          <p:nvGrpSpPr>
            <p:cNvPr id="15" name="组合 44"/>
            <p:cNvGrpSpPr>
              <a:grpSpLocks/>
            </p:cNvGrpSpPr>
            <p:nvPr/>
          </p:nvGrpSpPr>
          <p:grpSpPr bwMode="auto">
            <a:xfrm>
              <a:off x="0" y="0"/>
              <a:ext cx="4392474" cy="4393594"/>
              <a:chOff x="0" y="0"/>
              <a:chExt cx="4392474" cy="4393594"/>
            </a:xfrm>
          </p:grpSpPr>
          <p:grpSp>
            <p:nvGrpSpPr>
              <p:cNvPr id="20" name="组合 30"/>
              <p:cNvGrpSpPr>
                <a:grpSpLocks/>
              </p:cNvGrpSpPr>
              <p:nvPr/>
            </p:nvGrpSpPr>
            <p:grpSpPr bwMode="auto">
              <a:xfrm>
                <a:off x="0" y="0"/>
                <a:ext cx="4392474" cy="4393594"/>
                <a:chOff x="0" y="0"/>
                <a:chExt cx="4392474" cy="4393594"/>
              </a:xfrm>
            </p:grpSpPr>
            <p:sp>
              <p:nvSpPr>
                <p:cNvPr id="22" name="Freeform 5"/>
                <p:cNvSpPr>
                  <a:spLocks/>
                </p:cNvSpPr>
                <p:nvPr/>
              </p:nvSpPr>
              <p:spPr bwMode="auto">
                <a:xfrm rot="2700000">
                  <a:off x="1722485" y="615110"/>
                  <a:ext cx="1941774" cy="711551"/>
                </a:xfrm>
                <a:custGeom>
                  <a:avLst/>
                  <a:gdLst>
                    <a:gd name="T0" fmla="*/ 2147483647 w 821"/>
                    <a:gd name="T1" fmla="*/ 2147483647 h 301"/>
                    <a:gd name="T2" fmla="*/ 0 w 821"/>
                    <a:gd name="T3" fmla="*/ 2147483647 h 301"/>
                    <a:gd name="T4" fmla="*/ 2147483647 w 821"/>
                    <a:gd name="T5" fmla="*/ 2147483647 h 301"/>
                    <a:gd name="T6" fmla="*/ 2147483647 w 821"/>
                    <a:gd name="T7" fmla="*/ 0 h 301"/>
                    <a:gd name="T8" fmla="*/ 2147483647 w 821"/>
                    <a:gd name="T9" fmla="*/ 0 h 301"/>
                    <a:gd name="T10" fmla="*/ 2147483647 w 821"/>
                    <a:gd name="T11" fmla="*/ 2147483647 h 301"/>
                    <a:gd name="T12" fmla="*/ 0 60000 65536"/>
                    <a:gd name="T13" fmla="*/ 0 60000 65536"/>
                    <a:gd name="T14" fmla="*/ 0 60000 65536"/>
                    <a:gd name="T15" fmla="*/ 0 60000 65536"/>
                    <a:gd name="T16" fmla="*/ 0 60000 65536"/>
                    <a:gd name="T17" fmla="*/ 0 60000 65536"/>
                    <a:gd name="T18" fmla="*/ 0 w 821"/>
                    <a:gd name="T19" fmla="*/ 0 h 301"/>
                    <a:gd name="T20" fmla="*/ 821 w 821"/>
                    <a:gd name="T21" fmla="*/ 301 h 301"/>
                  </a:gdLst>
                  <a:ahLst/>
                  <a:cxnLst>
                    <a:cxn ang="T12">
                      <a:pos x="T0" y="T1"/>
                    </a:cxn>
                    <a:cxn ang="T13">
                      <a:pos x="T2" y="T3"/>
                    </a:cxn>
                    <a:cxn ang="T14">
                      <a:pos x="T4" y="T5"/>
                    </a:cxn>
                    <a:cxn ang="T15">
                      <a:pos x="T6" y="T7"/>
                    </a:cxn>
                    <a:cxn ang="T16">
                      <a:pos x="T8" y="T9"/>
                    </a:cxn>
                    <a:cxn ang="T17">
                      <a:pos x="T10" y="T11"/>
                    </a:cxn>
                  </a:cxnLst>
                  <a:rect l="T18" t="T19" r="T20" b="T21"/>
                  <a:pathLst>
                    <a:path w="821" h="301">
                      <a:moveTo>
                        <a:pt x="282" y="20"/>
                      </a:moveTo>
                      <a:cubicBezTo>
                        <a:pt x="0" y="301"/>
                        <a:pt x="0" y="301"/>
                        <a:pt x="0" y="301"/>
                      </a:cubicBezTo>
                      <a:cubicBezTo>
                        <a:pt x="821" y="301"/>
                        <a:pt x="821" y="301"/>
                        <a:pt x="821" y="301"/>
                      </a:cubicBezTo>
                      <a:cubicBezTo>
                        <a:pt x="821" y="0"/>
                        <a:pt x="821" y="0"/>
                        <a:pt x="821" y="0"/>
                      </a:cubicBezTo>
                      <a:cubicBezTo>
                        <a:pt x="328" y="0"/>
                        <a:pt x="328" y="0"/>
                        <a:pt x="328" y="0"/>
                      </a:cubicBezTo>
                      <a:cubicBezTo>
                        <a:pt x="302" y="7"/>
                        <a:pt x="290" y="15"/>
                        <a:pt x="282" y="20"/>
                      </a:cubicBez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rial" panose="020B0604020202020204" pitchFamily="34" charset="0"/>
                  </a:endParaRPr>
                </a:p>
              </p:txBody>
            </p:sp>
            <p:sp>
              <p:nvSpPr>
                <p:cNvPr id="23" name="Freeform 6"/>
                <p:cNvSpPr>
                  <a:spLocks/>
                </p:cNvSpPr>
                <p:nvPr/>
              </p:nvSpPr>
              <p:spPr bwMode="auto">
                <a:xfrm rot="2700000">
                  <a:off x="3064311" y="1725311"/>
                  <a:ext cx="714549" cy="1941775"/>
                </a:xfrm>
                <a:custGeom>
                  <a:avLst/>
                  <a:gdLst>
                    <a:gd name="T0" fmla="*/ 2147483647 w 302"/>
                    <a:gd name="T1" fmla="*/ 2147483647 h 821"/>
                    <a:gd name="T2" fmla="*/ 0 w 302"/>
                    <a:gd name="T3" fmla="*/ 0 h 821"/>
                    <a:gd name="T4" fmla="*/ 0 w 302"/>
                    <a:gd name="T5" fmla="*/ 2147483647 h 821"/>
                    <a:gd name="T6" fmla="*/ 2147483647 w 302"/>
                    <a:gd name="T7" fmla="*/ 2147483647 h 821"/>
                    <a:gd name="T8" fmla="*/ 2147483647 w 302"/>
                    <a:gd name="T9" fmla="*/ 2147483647 h 821"/>
                    <a:gd name="T10" fmla="*/ 2147483647 w 302"/>
                    <a:gd name="T11" fmla="*/ 2147483647 h 821"/>
                    <a:gd name="T12" fmla="*/ 0 60000 65536"/>
                    <a:gd name="T13" fmla="*/ 0 60000 65536"/>
                    <a:gd name="T14" fmla="*/ 0 60000 65536"/>
                    <a:gd name="T15" fmla="*/ 0 60000 65536"/>
                    <a:gd name="T16" fmla="*/ 0 60000 65536"/>
                    <a:gd name="T17" fmla="*/ 0 60000 65536"/>
                    <a:gd name="T18" fmla="*/ 0 w 302"/>
                    <a:gd name="T19" fmla="*/ 0 h 821"/>
                    <a:gd name="T20" fmla="*/ 302 w 302"/>
                    <a:gd name="T21" fmla="*/ 821 h 821"/>
                  </a:gdLst>
                  <a:ahLst/>
                  <a:cxnLst>
                    <a:cxn ang="T12">
                      <a:pos x="T0" y="T1"/>
                    </a:cxn>
                    <a:cxn ang="T13">
                      <a:pos x="T2" y="T3"/>
                    </a:cxn>
                    <a:cxn ang="T14">
                      <a:pos x="T4" y="T5"/>
                    </a:cxn>
                    <a:cxn ang="T15">
                      <a:pos x="T6" y="T7"/>
                    </a:cxn>
                    <a:cxn ang="T16">
                      <a:pos x="T8" y="T9"/>
                    </a:cxn>
                    <a:cxn ang="T17">
                      <a:pos x="T10" y="T11"/>
                    </a:cxn>
                  </a:cxnLst>
                  <a:rect l="T18" t="T19" r="T20" b="T21"/>
                  <a:pathLst>
                    <a:path w="302" h="821">
                      <a:moveTo>
                        <a:pt x="282" y="282"/>
                      </a:moveTo>
                      <a:cubicBezTo>
                        <a:pt x="0" y="0"/>
                        <a:pt x="0" y="0"/>
                        <a:pt x="0" y="0"/>
                      </a:cubicBezTo>
                      <a:cubicBezTo>
                        <a:pt x="0" y="821"/>
                        <a:pt x="0" y="821"/>
                        <a:pt x="0" y="821"/>
                      </a:cubicBezTo>
                      <a:cubicBezTo>
                        <a:pt x="302" y="821"/>
                        <a:pt x="302" y="821"/>
                        <a:pt x="302" y="821"/>
                      </a:cubicBezTo>
                      <a:cubicBezTo>
                        <a:pt x="302" y="328"/>
                        <a:pt x="302" y="328"/>
                        <a:pt x="302" y="328"/>
                      </a:cubicBezTo>
                      <a:cubicBezTo>
                        <a:pt x="295" y="301"/>
                        <a:pt x="286" y="290"/>
                        <a:pt x="282" y="282"/>
                      </a:cubicBez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rial" panose="020B0604020202020204" pitchFamily="34" charset="0"/>
                  </a:endParaRPr>
                </a:p>
              </p:txBody>
            </p:sp>
            <p:sp>
              <p:nvSpPr>
                <p:cNvPr id="24" name="Freeform 7"/>
                <p:cNvSpPr>
                  <a:spLocks/>
                </p:cNvSpPr>
                <p:nvPr/>
              </p:nvSpPr>
              <p:spPr bwMode="auto">
                <a:xfrm rot="2700000">
                  <a:off x="2580127" y="1261992"/>
                  <a:ext cx="1863824" cy="1076321"/>
                </a:xfrm>
                <a:custGeom>
                  <a:avLst/>
                  <a:gdLst>
                    <a:gd name="T0" fmla="*/ 2147483647 w 788"/>
                    <a:gd name="T1" fmla="*/ 2147483647 h 455"/>
                    <a:gd name="T2" fmla="*/ 2147483647 w 788"/>
                    <a:gd name="T3" fmla="*/ 2147483647 h 455"/>
                    <a:gd name="T4" fmla="*/ 2147483647 w 788"/>
                    <a:gd name="T5" fmla="*/ 2147483647 h 455"/>
                    <a:gd name="T6" fmla="*/ 2147483647 w 788"/>
                    <a:gd name="T7" fmla="*/ 2147483647 h 455"/>
                    <a:gd name="T8" fmla="*/ 2147483647 w 788"/>
                    <a:gd name="T9" fmla="*/ 2147483647 h 455"/>
                    <a:gd name="T10" fmla="*/ 2147483647 w 788"/>
                    <a:gd name="T11" fmla="*/ 2147483647 h 455"/>
                    <a:gd name="T12" fmla="*/ 2147483647 w 788"/>
                    <a:gd name="T13" fmla="*/ 2147483647 h 455"/>
                    <a:gd name="T14" fmla="*/ 2147483647 w 788"/>
                    <a:gd name="T15" fmla="*/ 2147483647 h 455"/>
                    <a:gd name="T16" fmla="*/ 2147483647 w 788"/>
                    <a:gd name="T17" fmla="*/ 2147483647 h 455"/>
                    <a:gd name="T18" fmla="*/ 2147483647 w 788"/>
                    <a:gd name="T19" fmla="*/ 2147483647 h 455"/>
                    <a:gd name="T20" fmla="*/ 2147483647 w 788"/>
                    <a:gd name="T21" fmla="*/ 2147483647 h 455"/>
                    <a:gd name="T22" fmla="*/ 2147483647 w 788"/>
                    <a:gd name="T23" fmla="*/ 2147483647 h 455"/>
                    <a:gd name="T24" fmla="*/ 2147483647 w 788"/>
                    <a:gd name="T25" fmla="*/ 2147483647 h 455"/>
                    <a:gd name="T26" fmla="*/ 2147483647 w 788"/>
                    <a:gd name="T27" fmla="*/ 2147483647 h 45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88"/>
                    <a:gd name="T43" fmla="*/ 0 h 455"/>
                    <a:gd name="T44" fmla="*/ 788 w 788"/>
                    <a:gd name="T45" fmla="*/ 455 h 45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88" h="455">
                      <a:moveTo>
                        <a:pt x="492" y="94"/>
                      </a:moveTo>
                      <a:cubicBezTo>
                        <a:pt x="477" y="78"/>
                        <a:pt x="445" y="75"/>
                        <a:pt x="418" y="75"/>
                      </a:cubicBezTo>
                      <a:cubicBezTo>
                        <a:pt x="241" y="75"/>
                        <a:pt x="241" y="75"/>
                        <a:pt x="241" y="75"/>
                      </a:cubicBezTo>
                      <a:cubicBezTo>
                        <a:pt x="241" y="29"/>
                        <a:pt x="241" y="29"/>
                        <a:pt x="241" y="29"/>
                      </a:cubicBezTo>
                      <a:cubicBezTo>
                        <a:pt x="241" y="12"/>
                        <a:pt x="222" y="0"/>
                        <a:pt x="207" y="12"/>
                      </a:cubicBezTo>
                      <a:cubicBezTo>
                        <a:pt x="16" y="202"/>
                        <a:pt x="16" y="202"/>
                        <a:pt x="16" y="202"/>
                      </a:cubicBezTo>
                      <a:cubicBezTo>
                        <a:pt x="0" y="216"/>
                        <a:pt x="0" y="238"/>
                        <a:pt x="16" y="252"/>
                      </a:cubicBezTo>
                      <a:cubicBezTo>
                        <a:pt x="207" y="442"/>
                        <a:pt x="207" y="442"/>
                        <a:pt x="207" y="442"/>
                      </a:cubicBezTo>
                      <a:cubicBezTo>
                        <a:pt x="222" y="455"/>
                        <a:pt x="241" y="444"/>
                        <a:pt x="241" y="426"/>
                      </a:cubicBezTo>
                      <a:cubicBezTo>
                        <a:pt x="241" y="381"/>
                        <a:pt x="241" y="381"/>
                        <a:pt x="241" y="381"/>
                      </a:cubicBezTo>
                      <a:cubicBezTo>
                        <a:pt x="241" y="381"/>
                        <a:pt x="633" y="381"/>
                        <a:pt x="683" y="381"/>
                      </a:cubicBezTo>
                      <a:cubicBezTo>
                        <a:pt x="739" y="381"/>
                        <a:pt x="784" y="411"/>
                        <a:pt x="784" y="446"/>
                      </a:cubicBezTo>
                      <a:cubicBezTo>
                        <a:pt x="784" y="446"/>
                        <a:pt x="788" y="421"/>
                        <a:pt x="763" y="390"/>
                      </a:cubicBezTo>
                      <a:cubicBezTo>
                        <a:pt x="750" y="375"/>
                        <a:pt x="492" y="94"/>
                        <a:pt x="492" y="94"/>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rial" panose="020B0604020202020204" pitchFamily="34" charset="0"/>
                  </a:endParaRPr>
                </a:p>
              </p:txBody>
            </p:sp>
            <p:sp>
              <p:nvSpPr>
                <p:cNvPr id="25" name="Freeform 8"/>
                <p:cNvSpPr>
                  <a:spLocks/>
                </p:cNvSpPr>
                <p:nvPr/>
              </p:nvSpPr>
              <p:spPr bwMode="auto">
                <a:xfrm rot="2700000">
                  <a:off x="730626" y="3067930"/>
                  <a:ext cx="1939775" cy="711551"/>
                </a:xfrm>
                <a:custGeom>
                  <a:avLst/>
                  <a:gdLst>
                    <a:gd name="T0" fmla="*/ 2147483647 w 820"/>
                    <a:gd name="T1" fmla="*/ 2147483647 h 301"/>
                    <a:gd name="T2" fmla="*/ 2147483647 w 820"/>
                    <a:gd name="T3" fmla="*/ 0 h 301"/>
                    <a:gd name="T4" fmla="*/ 0 w 820"/>
                    <a:gd name="T5" fmla="*/ 0 h 301"/>
                    <a:gd name="T6" fmla="*/ 0 w 820"/>
                    <a:gd name="T7" fmla="*/ 2147483647 h 301"/>
                    <a:gd name="T8" fmla="*/ 2147483647 w 820"/>
                    <a:gd name="T9" fmla="*/ 2147483647 h 301"/>
                    <a:gd name="T10" fmla="*/ 2147483647 w 820"/>
                    <a:gd name="T11" fmla="*/ 2147483647 h 301"/>
                    <a:gd name="T12" fmla="*/ 0 60000 65536"/>
                    <a:gd name="T13" fmla="*/ 0 60000 65536"/>
                    <a:gd name="T14" fmla="*/ 0 60000 65536"/>
                    <a:gd name="T15" fmla="*/ 0 60000 65536"/>
                    <a:gd name="T16" fmla="*/ 0 60000 65536"/>
                    <a:gd name="T17" fmla="*/ 0 60000 65536"/>
                    <a:gd name="T18" fmla="*/ 0 w 820"/>
                    <a:gd name="T19" fmla="*/ 0 h 301"/>
                    <a:gd name="T20" fmla="*/ 820 w 820"/>
                    <a:gd name="T21" fmla="*/ 301 h 301"/>
                  </a:gdLst>
                  <a:ahLst/>
                  <a:cxnLst>
                    <a:cxn ang="T12">
                      <a:pos x="T0" y="T1"/>
                    </a:cxn>
                    <a:cxn ang="T13">
                      <a:pos x="T2" y="T3"/>
                    </a:cxn>
                    <a:cxn ang="T14">
                      <a:pos x="T4" y="T5"/>
                    </a:cxn>
                    <a:cxn ang="T15">
                      <a:pos x="T6" y="T7"/>
                    </a:cxn>
                    <a:cxn ang="T16">
                      <a:pos x="T8" y="T9"/>
                    </a:cxn>
                    <a:cxn ang="T17">
                      <a:pos x="T10" y="T11"/>
                    </a:cxn>
                  </a:cxnLst>
                  <a:rect l="T18" t="T19" r="T20" b="T21"/>
                  <a:pathLst>
                    <a:path w="820" h="301">
                      <a:moveTo>
                        <a:pt x="539" y="282"/>
                      </a:moveTo>
                      <a:cubicBezTo>
                        <a:pt x="820" y="0"/>
                        <a:pt x="820" y="0"/>
                        <a:pt x="820" y="0"/>
                      </a:cubicBezTo>
                      <a:cubicBezTo>
                        <a:pt x="0" y="0"/>
                        <a:pt x="0" y="0"/>
                        <a:pt x="0" y="0"/>
                      </a:cubicBezTo>
                      <a:cubicBezTo>
                        <a:pt x="0" y="301"/>
                        <a:pt x="0" y="301"/>
                        <a:pt x="0" y="301"/>
                      </a:cubicBezTo>
                      <a:cubicBezTo>
                        <a:pt x="493" y="301"/>
                        <a:pt x="493" y="301"/>
                        <a:pt x="493" y="301"/>
                      </a:cubicBezTo>
                      <a:cubicBezTo>
                        <a:pt x="519" y="294"/>
                        <a:pt x="531" y="286"/>
                        <a:pt x="539" y="282"/>
                      </a:cubicBez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rial" panose="020B0604020202020204" pitchFamily="34" charset="0"/>
                  </a:endParaRPr>
                </a:p>
              </p:txBody>
            </p:sp>
            <p:sp>
              <p:nvSpPr>
                <p:cNvPr id="26" name="Freeform 9"/>
                <p:cNvSpPr>
                  <a:spLocks/>
                </p:cNvSpPr>
                <p:nvPr/>
              </p:nvSpPr>
              <p:spPr bwMode="auto">
                <a:xfrm rot="2700000">
                  <a:off x="2052721" y="2581222"/>
                  <a:ext cx="1081317" cy="1870820"/>
                </a:xfrm>
                <a:custGeom>
                  <a:avLst/>
                  <a:gdLst>
                    <a:gd name="T0" fmla="*/ 2147483647 w 457"/>
                    <a:gd name="T1" fmla="*/ 2147483647 h 791"/>
                    <a:gd name="T2" fmla="*/ 2147483647 w 457"/>
                    <a:gd name="T3" fmla="*/ 2147483647 h 791"/>
                    <a:gd name="T4" fmla="*/ 2147483647 w 457"/>
                    <a:gd name="T5" fmla="*/ 2147483647 h 791"/>
                    <a:gd name="T6" fmla="*/ 2147483647 w 457"/>
                    <a:gd name="T7" fmla="*/ 2147483647 h 791"/>
                    <a:gd name="T8" fmla="*/ 2147483647 w 457"/>
                    <a:gd name="T9" fmla="*/ 2147483647 h 791"/>
                    <a:gd name="T10" fmla="*/ 2147483647 w 457"/>
                    <a:gd name="T11" fmla="*/ 2147483647 h 791"/>
                    <a:gd name="T12" fmla="*/ 2147483647 w 457"/>
                    <a:gd name="T13" fmla="*/ 2147483647 h 791"/>
                    <a:gd name="T14" fmla="*/ 2147483647 w 457"/>
                    <a:gd name="T15" fmla="*/ 2147483647 h 791"/>
                    <a:gd name="T16" fmla="*/ 2147483647 w 457"/>
                    <a:gd name="T17" fmla="*/ 2147483647 h 791"/>
                    <a:gd name="T18" fmla="*/ 2147483647 w 457"/>
                    <a:gd name="T19" fmla="*/ 2147483647 h 791"/>
                    <a:gd name="T20" fmla="*/ 2147483647 w 457"/>
                    <a:gd name="T21" fmla="*/ 2147483647 h 791"/>
                    <a:gd name="T22" fmla="*/ 0 w 457"/>
                    <a:gd name="T23" fmla="*/ 2147483647 h 791"/>
                    <a:gd name="T24" fmla="*/ 2147483647 w 457"/>
                    <a:gd name="T25" fmla="*/ 2147483647 h 791"/>
                    <a:gd name="T26" fmla="*/ 2147483647 w 457"/>
                    <a:gd name="T27" fmla="*/ 2147483647 h 7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57"/>
                    <a:gd name="T43" fmla="*/ 0 h 791"/>
                    <a:gd name="T44" fmla="*/ 457 w 457"/>
                    <a:gd name="T45" fmla="*/ 791 h 7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57" h="791">
                      <a:moveTo>
                        <a:pt x="363" y="492"/>
                      </a:moveTo>
                      <a:cubicBezTo>
                        <a:pt x="378" y="477"/>
                        <a:pt x="381" y="445"/>
                        <a:pt x="381" y="418"/>
                      </a:cubicBezTo>
                      <a:cubicBezTo>
                        <a:pt x="381" y="241"/>
                        <a:pt x="381" y="241"/>
                        <a:pt x="381" y="241"/>
                      </a:cubicBezTo>
                      <a:cubicBezTo>
                        <a:pt x="428" y="241"/>
                        <a:pt x="428" y="241"/>
                        <a:pt x="428" y="241"/>
                      </a:cubicBezTo>
                      <a:cubicBezTo>
                        <a:pt x="445" y="241"/>
                        <a:pt x="457" y="221"/>
                        <a:pt x="444" y="207"/>
                      </a:cubicBezTo>
                      <a:cubicBezTo>
                        <a:pt x="254" y="16"/>
                        <a:pt x="254" y="16"/>
                        <a:pt x="254" y="16"/>
                      </a:cubicBezTo>
                      <a:cubicBezTo>
                        <a:pt x="241" y="0"/>
                        <a:pt x="218" y="0"/>
                        <a:pt x="204" y="16"/>
                      </a:cubicBezTo>
                      <a:cubicBezTo>
                        <a:pt x="15" y="207"/>
                        <a:pt x="15" y="207"/>
                        <a:pt x="15" y="207"/>
                      </a:cubicBezTo>
                      <a:cubicBezTo>
                        <a:pt x="2" y="222"/>
                        <a:pt x="13" y="241"/>
                        <a:pt x="31" y="241"/>
                      </a:cubicBezTo>
                      <a:cubicBezTo>
                        <a:pt x="75" y="241"/>
                        <a:pt x="75" y="241"/>
                        <a:pt x="75" y="241"/>
                      </a:cubicBezTo>
                      <a:cubicBezTo>
                        <a:pt x="75" y="241"/>
                        <a:pt x="75" y="633"/>
                        <a:pt x="75" y="683"/>
                      </a:cubicBezTo>
                      <a:cubicBezTo>
                        <a:pt x="75" y="739"/>
                        <a:pt x="42" y="784"/>
                        <a:pt x="0" y="784"/>
                      </a:cubicBezTo>
                      <a:cubicBezTo>
                        <a:pt x="0" y="784"/>
                        <a:pt x="31" y="791"/>
                        <a:pt x="66" y="762"/>
                      </a:cubicBezTo>
                      <a:cubicBezTo>
                        <a:pt x="81" y="750"/>
                        <a:pt x="363" y="492"/>
                        <a:pt x="363" y="492"/>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rial" panose="020B0604020202020204" pitchFamily="34" charset="0"/>
                  </a:endParaRPr>
                </a:p>
              </p:txBody>
            </p:sp>
            <p:sp>
              <p:nvSpPr>
                <p:cNvPr id="27" name="Freeform 10"/>
                <p:cNvSpPr>
                  <a:spLocks/>
                </p:cNvSpPr>
                <p:nvPr/>
              </p:nvSpPr>
              <p:spPr bwMode="auto">
                <a:xfrm rot="2700000">
                  <a:off x="614612" y="726093"/>
                  <a:ext cx="712551" cy="1941775"/>
                </a:xfrm>
                <a:custGeom>
                  <a:avLst/>
                  <a:gdLst>
                    <a:gd name="T0" fmla="*/ 2147483647 w 301"/>
                    <a:gd name="T1" fmla="*/ 2147483647 h 821"/>
                    <a:gd name="T2" fmla="*/ 2147483647 w 301"/>
                    <a:gd name="T3" fmla="*/ 2147483647 h 821"/>
                    <a:gd name="T4" fmla="*/ 2147483647 w 301"/>
                    <a:gd name="T5" fmla="*/ 0 h 821"/>
                    <a:gd name="T6" fmla="*/ 0 w 301"/>
                    <a:gd name="T7" fmla="*/ 0 h 821"/>
                    <a:gd name="T8" fmla="*/ 0 w 301"/>
                    <a:gd name="T9" fmla="*/ 2147483647 h 821"/>
                    <a:gd name="T10" fmla="*/ 2147483647 w 301"/>
                    <a:gd name="T11" fmla="*/ 2147483647 h 821"/>
                    <a:gd name="T12" fmla="*/ 0 60000 65536"/>
                    <a:gd name="T13" fmla="*/ 0 60000 65536"/>
                    <a:gd name="T14" fmla="*/ 0 60000 65536"/>
                    <a:gd name="T15" fmla="*/ 0 60000 65536"/>
                    <a:gd name="T16" fmla="*/ 0 60000 65536"/>
                    <a:gd name="T17" fmla="*/ 0 60000 65536"/>
                    <a:gd name="T18" fmla="*/ 0 w 301"/>
                    <a:gd name="T19" fmla="*/ 0 h 821"/>
                    <a:gd name="T20" fmla="*/ 301 w 301"/>
                    <a:gd name="T21" fmla="*/ 821 h 821"/>
                  </a:gdLst>
                  <a:ahLst/>
                  <a:cxnLst>
                    <a:cxn ang="T12">
                      <a:pos x="T0" y="T1"/>
                    </a:cxn>
                    <a:cxn ang="T13">
                      <a:pos x="T2" y="T3"/>
                    </a:cxn>
                    <a:cxn ang="T14">
                      <a:pos x="T4" y="T5"/>
                    </a:cxn>
                    <a:cxn ang="T15">
                      <a:pos x="T6" y="T7"/>
                    </a:cxn>
                    <a:cxn ang="T16">
                      <a:pos x="T8" y="T9"/>
                    </a:cxn>
                    <a:cxn ang="T17">
                      <a:pos x="T10" y="T11"/>
                    </a:cxn>
                  </a:cxnLst>
                  <a:rect l="T18" t="T19" r="T20" b="T21"/>
                  <a:pathLst>
                    <a:path w="301" h="821">
                      <a:moveTo>
                        <a:pt x="20" y="539"/>
                      </a:moveTo>
                      <a:cubicBezTo>
                        <a:pt x="301" y="821"/>
                        <a:pt x="301" y="821"/>
                        <a:pt x="301" y="821"/>
                      </a:cubicBezTo>
                      <a:cubicBezTo>
                        <a:pt x="301" y="0"/>
                        <a:pt x="301" y="0"/>
                        <a:pt x="301" y="0"/>
                      </a:cubicBezTo>
                      <a:cubicBezTo>
                        <a:pt x="0" y="0"/>
                        <a:pt x="0" y="0"/>
                        <a:pt x="0" y="0"/>
                      </a:cubicBezTo>
                      <a:cubicBezTo>
                        <a:pt x="0" y="493"/>
                        <a:pt x="0" y="493"/>
                        <a:pt x="0" y="493"/>
                      </a:cubicBezTo>
                      <a:cubicBezTo>
                        <a:pt x="7" y="520"/>
                        <a:pt x="15" y="532"/>
                        <a:pt x="20" y="539"/>
                      </a:cubicBez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rial" panose="020B0604020202020204" pitchFamily="34" charset="0"/>
                  </a:endParaRPr>
                </a:p>
              </p:txBody>
            </p:sp>
            <p:sp>
              <p:nvSpPr>
                <p:cNvPr id="28" name="Freeform 11"/>
                <p:cNvSpPr>
                  <a:spLocks/>
                </p:cNvSpPr>
                <p:nvPr/>
              </p:nvSpPr>
              <p:spPr bwMode="auto">
                <a:xfrm rot="2700000">
                  <a:off x="-56035" y="2051393"/>
                  <a:ext cx="1870819" cy="1078320"/>
                </a:xfrm>
                <a:custGeom>
                  <a:avLst/>
                  <a:gdLst>
                    <a:gd name="T0" fmla="*/ 2147483647 w 791"/>
                    <a:gd name="T1" fmla="*/ 2147483647 h 456"/>
                    <a:gd name="T2" fmla="*/ 2147483647 w 791"/>
                    <a:gd name="T3" fmla="*/ 2147483647 h 456"/>
                    <a:gd name="T4" fmla="*/ 2147483647 w 791"/>
                    <a:gd name="T5" fmla="*/ 2147483647 h 456"/>
                    <a:gd name="T6" fmla="*/ 2147483647 w 791"/>
                    <a:gd name="T7" fmla="*/ 2147483647 h 456"/>
                    <a:gd name="T8" fmla="*/ 2147483647 w 791"/>
                    <a:gd name="T9" fmla="*/ 2147483647 h 456"/>
                    <a:gd name="T10" fmla="*/ 2147483647 w 791"/>
                    <a:gd name="T11" fmla="*/ 2147483647 h 456"/>
                    <a:gd name="T12" fmla="*/ 2147483647 w 791"/>
                    <a:gd name="T13" fmla="*/ 2147483647 h 456"/>
                    <a:gd name="T14" fmla="*/ 2147483647 w 791"/>
                    <a:gd name="T15" fmla="*/ 2147483647 h 456"/>
                    <a:gd name="T16" fmla="*/ 2147483647 w 791"/>
                    <a:gd name="T17" fmla="*/ 2147483647 h 456"/>
                    <a:gd name="T18" fmla="*/ 2147483647 w 791"/>
                    <a:gd name="T19" fmla="*/ 2147483647 h 456"/>
                    <a:gd name="T20" fmla="*/ 2147483647 w 791"/>
                    <a:gd name="T21" fmla="*/ 2147483647 h 456"/>
                    <a:gd name="T22" fmla="*/ 2147483647 w 791"/>
                    <a:gd name="T23" fmla="*/ 0 h 456"/>
                    <a:gd name="T24" fmla="*/ 2147483647 w 791"/>
                    <a:gd name="T25" fmla="*/ 2147483647 h 456"/>
                    <a:gd name="T26" fmla="*/ 2147483647 w 791"/>
                    <a:gd name="T27" fmla="*/ 2147483647 h 4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91"/>
                    <a:gd name="T43" fmla="*/ 0 h 456"/>
                    <a:gd name="T44" fmla="*/ 791 w 791"/>
                    <a:gd name="T45" fmla="*/ 456 h 45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91" h="456">
                      <a:moveTo>
                        <a:pt x="298" y="362"/>
                      </a:moveTo>
                      <a:cubicBezTo>
                        <a:pt x="314" y="378"/>
                        <a:pt x="345" y="381"/>
                        <a:pt x="373" y="381"/>
                      </a:cubicBezTo>
                      <a:cubicBezTo>
                        <a:pt x="550" y="381"/>
                        <a:pt x="550" y="381"/>
                        <a:pt x="550" y="381"/>
                      </a:cubicBezTo>
                      <a:cubicBezTo>
                        <a:pt x="550" y="428"/>
                        <a:pt x="550" y="428"/>
                        <a:pt x="550" y="428"/>
                      </a:cubicBezTo>
                      <a:cubicBezTo>
                        <a:pt x="550" y="444"/>
                        <a:pt x="569" y="456"/>
                        <a:pt x="584" y="444"/>
                      </a:cubicBezTo>
                      <a:cubicBezTo>
                        <a:pt x="774" y="254"/>
                        <a:pt x="774" y="254"/>
                        <a:pt x="774" y="254"/>
                      </a:cubicBezTo>
                      <a:cubicBezTo>
                        <a:pt x="791" y="240"/>
                        <a:pt x="791" y="218"/>
                        <a:pt x="774" y="204"/>
                      </a:cubicBezTo>
                      <a:cubicBezTo>
                        <a:pt x="584" y="14"/>
                        <a:pt x="584" y="14"/>
                        <a:pt x="584" y="14"/>
                      </a:cubicBezTo>
                      <a:cubicBezTo>
                        <a:pt x="569" y="2"/>
                        <a:pt x="550" y="12"/>
                        <a:pt x="550" y="31"/>
                      </a:cubicBezTo>
                      <a:cubicBezTo>
                        <a:pt x="549" y="75"/>
                        <a:pt x="549" y="75"/>
                        <a:pt x="549" y="75"/>
                      </a:cubicBezTo>
                      <a:cubicBezTo>
                        <a:pt x="549" y="75"/>
                        <a:pt x="157" y="75"/>
                        <a:pt x="107" y="75"/>
                      </a:cubicBezTo>
                      <a:cubicBezTo>
                        <a:pt x="51" y="75"/>
                        <a:pt x="6" y="42"/>
                        <a:pt x="6" y="0"/>
                      </a:cubicBezTo>
                      <a:cubicBezTo>
                        <a:pt x="6" y="0"/>
                        <a:pt x="0" y="31"/>
                        <a:pt x="28" y="66"/>
                      </a:cubicBezTo>
                      <a:cubicBezTo>
                        <a:pt x="40" y="81"/>
                        <a:pt x="298" y="362"/>
                        <a:pt x="298" y="36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rial" panose="020B0604020202020204" pitchFamily="34" charset="0"/>
                  </a:endParaRPr>
                </a:p>
              </p:txBody>
            </p:sp>
          </p:grpSp>
          <p:sp>
            <p:nvSpPr>
              <p:cNvPr id="21" name="Freeform 12"/>
              <p:cNvSpPr>
                <a:spLocks/>
              </p:cNvSpPr>
              <p:nvPr/>
            </p:nvSpPr>
            <p:spPr bwMode="auto">
              <a:xfrm rot="2700000">
                <a:off x="1261261" y="-56035"/>
                <a:ext cx="1081317" cy="1870820"/>
              </a:xfrm>
              <a:custGeom>
                <a:avLst/>
                <a:gdLst>
                  <a:gd name="T0" fmla="*/ 2147483647 w 457"/>
                  <a:gd name="T1" fmla="*/ 2147483647 h 791"/>
                  <a:gd name="T2" fmla="*/ 2147483647 w 457"/>
                  <a:gd name="T3" fmla="*/ 2147483647 h 791"/>
                  <a:gd name="T4" fmla="*/ 2147483647 w 457"/>
                  <a:gd name="T5" fmla="*/ 2147483647 h 791"/>
                  <a:gd name="T6" fmla="*/ 2147483647 w 457"/>
                  <a:gd name="T7" fmla="*/ 2147483647 h 791"/>
                  <a:gd name="T8" fmla="*/ 2147483647 w 457"/>
                  <a:gd name="T9" fmla="*/ 2147483647 h 791"/>
                  <a:gd name="T10" fmla="*/ 2147483647 w 457"/>
                  <a:gd name="T11" fmla="*/ 2147483647 h 791"/>
                  <a:gd name="T12" fmla="*/ 2147483647 w 457"/>
                  <a:gd name="T13" fmla="*/ 2147483647 h 791"/>
                  <a:gd name="T14" fmla="*/ 2147483647 w 457"/>
                  <a:gd name="T15" fmla="*/ 2147483647 h 791"/>
                  <a:gd name="T16" fmla="*/ 2147483647 w 457"/>
                  <a:gd name="T17" fmla="*/ 2147483647 h 791"/>
                  <a:gd name="T18" fmla="*/ 2147483647 w 457"/>
                  <a:gd name="T19" fmla="*/ 2147483647 h 791"/>
                  <a:gd name="T20" fmla="*/ 2147483647 w 457"/>
                  <a:gd name="T21" fmla="*/ 2147483647 h 791"/>
                  <a:gd name="T22" fmla="*/ 2147483647 w 457"/>
                  <a:gd name="T23" fmla="*/ 2147483647 h 791"/>
                  <a:gd name="T24" fmla="*/ 2147483647 w 457"/>
                  <a:gd name="T25" fmla="*/ 2147483647 h 791"/>
                  <a:gd name="T26" fmla="*/ 2147483647 w 457"/>
                  <a:gd name="T27" fmla="*/ 2147483647 h 7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57"/>
                  <a:gd name="T43" fmla="*/ 0 h 791"/>
                  <a:gd name="T44" fmla="*/ 457 w 457"/>
                  <a:gd name="T45" fmla="*/ 791 h 7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57" h="791">
                    <a:moveTo>
                      <a:pt x="94" y="299"/>
                    </a:moveTo>
                    <a:cubicBezTo>
                      <a:pt x="79" y="315"/>
                      <a:pt x="75" y="346"/>
                      <a:pt x="75" y="373"/>
                    </a:cubicBezTo>
                    <a:cubicBezTo>
                      <a:pt x="75" y="550"/>
                      <a:pt x="75" y="550"/>
                      <a:pt x="75" y="550"/>
                    </a:cubicBezTo>
                    <a:cubicBezTo>
                      <a:pt x="29" y="550"/>
                      <a:pt x="29" y="550"/>
                      <a:pt x="29" y="550"/>
                    </a:cubicBezTo>
                    <a:cubicBezTo>
                      <a:pt x="12" y="550"/>
                      <a:pt x="0" y="570"/>
                      <a:pt x="13" y="585"/>
                    </a:cubicBezTo>
                    <a:cubicBezTo>
                      <a:pt x="202" y="775"/>
                      <a:pt x="202" y="775"/>
                      <a:pt x="202" y="775"/>
                    </a:cubicBezTo>
                    <a:cubicBezTo>
                      <a:pt x="216" y="791"/>
                      <a:pt x="239" y="791"/>
                      <a:pt x="253" y="775"/>
                    </a:cubicBezTo>
                    <a:cubicBezTo>
                      <a:pt x="442" y="585"/>
                      <a:pt x="442" y="585"/>
                      <a:pt x="442" y="585"/>
                    </a:cubicBezTo>
                    <a:cubicBezTo>
                      <a:pt x="455" y="570"/>
                      <a:pt x="444" y="550"/>
                      <a:pt x="426" y="550"/>
                    </a:cubicBezTo>
                    <a:cubicBezTo>
                      <a:pt x="381" y="550"/>
                      <a:pt x="381" y="550"/>
                      <a:pt x="381" y="550"/>
                    </a:cubicBezTo>
                    <a:cubicBezTo>
                      <a:pt x="381" y="550"/>
                      <a:pt x="381" y="158"/>
                      <a:pt x="381" y="108"/>
                    </a:cubicBezTo>
                    <a:cubicBezTo>
                      <a:pt x="381" y="52"/>
                      <a:pt x="414" y="7"/>
                      <a:pt x="457" y="7"/>
                    </a:cubicBezTo>
                    <a:cubicBezTo>
                      <a:pt x="457" y="7"/>
                      <a:pt x="426" y="0"/>
                      <a:pt x="390" y="29"/>
                    </a:cubicBezTo>
                    <a:cubicBezTo>
                      <a:pt x="375" y="41"/>
                      <a:pt x="94" y="299"/>
                      <a:pt x="94" y="29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rial" panose="020B0604020202020204" pitchFamily="34" charset="0"/>
                </a:endParaRPr>
              </a:p>
            </p:txBody>
          </p:sp>
        </p:grpSp>
        <p:sp>
          <p:nvSpPr>
            <p:cNvPr id="16" name="文本框 62"/>
            <p:cNvSpPr txBox="1">
              <a:spLocks noChangeArrowheads="1"/>
            </p:cNvSpPr>
            <p:nvPr/>
          </p:nvSpPr>
          <p:spPr bwMode="auto">
            <a:xfrm>
              <a:off x="1194648" y="923099"/>
              <a:ext cx="686002" cy="583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微软雅黑 Light" panose="020B0502040204020203"/>
                  <a:cs typeface="微软雅黑 Light" panose="020B0502040204020203"/>
                </a:defRPr>
              </a:lvl1pPr>
              <a:lvl2pPr marL="742950" indent="-285750" eaLnBrk="0" hangingPunct="0">
                <a:defRPr>
                  <a:solidFill>
                    <a:schemeClr val="tx1"/>
                  </a:solidFill>
                  <a:latin typeface="Calibri" panose="020F0502020204030204" pitchFamily="34" charset="0"/>
                  <a:ea typeface="微软雅黑 Light" panose="020B0502040204020203"/>
                  <a:cs typeface="微软雅黑 Light" panose="020B0502040204020203"/>
                </a:defRPr>
              </a:lvl2pPr>
              <a:lvl3pPr marL="11430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3pPr>
              <a:lvl4pPr marL="16002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4pPr>
              <a:lvl5pPr marL="20574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9pPr>
            </a:lstStyle>
            <a:p>
              <a:pPr eaLnBrk="1" hangingPunct="1">
                <a:buFont typeface="Arial" panose="020B0604020202020204" pitchFamily="34" charset="0"/>
                <a:buNone/>
              </a:pPr>
              <a:r>
                <a:rPr lang="en-US" altLang="zh-CN" sz="2000" dirty="0">
                  <a:solidFill>
                    <a:schemeClr val="bg1"/>
                  </a:solidFill>
                  <a:latin typeface="Arial" panose="020B0604020202020204" pitchFamily="34" charset="0"/>
                </a:rPr>
                <a:t>01</a:t>
              </a:r>
              <a:endParaRPr lang="zh-CN" altLang="en-US" sz="2000" dirty="0">
                <a:solidFill>
                  <a:schemeClr val="bg1"/>
                </a:solidFill>
                <a:latin typeface="Arial" panose="020B0604020202020204" pitchFamily="34" charset="0"/>
              </a:endParaRPr>
            </a:p>
          </p:txBody>
        </p:sp>
        <p:sp>
          <p:nvSpPr>
            <p:cNvPr id="17" name="文本框 63"/>
            <p:cNvSpPr txBox="1">
              <a:spLocks noChangeArrowheads="1"/>
            </p:cNvSpPr>
            <p:nvPr/>
          </p:nvSpPr>
          <p:spPr bwMode="auto">
            <a:xfrm>
              <a:off x="939878" y="2659858"/>
              <a:ext cx="686002" cy="583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微软雅黑 Light" panose="020B0502040204020203"/>
                  <a:cs typeface="微软雅黑 Light" panose="020B0502040204020203"/>
                </a:defRPr>
              </a:lvl1pPr>
              <a:lvl2pPr marL="742950" indent="-285750" eaLnBrk="0" hangingPunct="0">
                <a:defRPr>
                  <a:solidFill>
                    <a:schemeClr val="tx1"/>
                  </a:solidFill>
                  <a:latin typeface="Calibri" panose="020F0502020204030204" pitchFamily="34" charset="0"/>
                  <a:ea typeface="微软雅黑 Light" panose="020B0502040204020203"/>
                  <a:cs typeface="微软雅黑 Light" panose="020B0502040204020203"/>
                </a:defRPr>
              </a:lvl2pPr>
              <a:lvl3pPr marL="11430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3pPr>
              <a:lvl4pPr marL="16002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4pPr>
              <a:lvl5pPr marL="20574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9pPr>
            </a:lstStyle>
            <a:p>
              <a:pPr eaLnBrk="1" hangingPunct="1">
                <a:buFont typeface="Arial" panose="020B0604020202020204" pitchFamily="34" charset="0"/>
                <a:buNone/>
              </a:pPr>
              <a:r>
                <a:rPr lang="en-US" altLang="zh-CN" sz="2000" dirty="0">
                  <a:solidFill>
                    <a:schemeClr val="bg1"/>
                  </a:solidFill>
                  <a:latin typeface="Arial" panose="020B0604020202020204" pitchFamily="34" charset="0"/>
                </a:rPr>
                <a:t>04</a:t>
              </a:r>
              <a:endParaRPr lang="zh-CN" altLang="en-US" sz="2000" dirty="0">
                <a:solidFill>
                  <a:schemeClr val="bg1"/>
                </a:solidFill>
                <a:latin typeface="Arial" panose="020B0604020202020204" pitchFamily="34" charset="0"/>
              </a:endParaRPr>
            </a:p>
          </p:txBody>
        </p:sp>
        <p:sp>
          <p:nvSpPr>
            <p:cNvPr id="18" name="文本框 64"/>
            <p:cNvSpPr txBox="1">
              <a:spLocks noChangeArrowheads="1"/>
            </p:cNvSpPr>
            <p:nvPr/>
          </p:nvSpPr>
          <p:spPr bwMode="auto">
            <a:xfrm>
              <a:off x="2599880" y="2894696"/>
              <a:ext cx="686002" cy="583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微软雅黑 Light" panose="020B0502040204020203"/>
                  <a:cs typeface="微软雅黑 Light" panose="020B0502040204020203"/>
                </a:defRPr>
              </a:lvl1pPr>
              <a:lvl2pPr marL="742950" indent="-285750" eaLnBrk="0" hangingPunct="0">
                <a:defRPr>
                  <a:solidFill>
                    <a:schemeClr val="tx1"/>
                  </a:solidFill>
                  <a:latin typeface="Calibri" panose="020F0502020204030204" pitchFamily="34" charset="0"/>
                  <a:ea typeface="微软雅黑 Light" panose="020B0502040204020203"/>
                  <a:cs typeface="微软雅黑 Light" panose="020B0502040204020203"/>
                </a:defRPr>
              </a:lvl2pPr>
              <a:lvl3pPr marL="11430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3pPr>
              <a:lvl4pPr marL="16002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4pPr>
              <a:lvl5pPr marL="20574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9pPr>
            </a:lstStyle>
            <a:p>
              <a:pPr eaLnBrk="1" hangingPunct="1">
                <a:buFont typeface="Arial" panose="020B0604020202020204" pitchFamily="34" charset="0"/>
                <a:buNone/>
              </a:pPr>
              <a:r>
                <a:rPr lang="en-US" altLang="zh-CN" sz="2000" dirty="0">
                  <a:solidFill>
                    <a:schemeClr val="bg1"/>
                  </a:solidFill>
                  <a:latin typeface="Arial" panose="020B0604020202020204" pitchFamily="34" charset="0"/>
                </a:rPr>
                <a:t>03</a:t>
              </a:r>
              <a:endParaRPr lang="zh-CN" altLang="en-US" sz="2000" dirty="0">
                <a:solidFill>
                  <a:schemeClr val="bg1"/>
                </a:solidFill>
                <a:latin typeface="Arial" panose="020B0604020202020204" pitchFamily="34" charset="0"/>
              </a:endParaRPr>
            </a:p>
          </p:txBody>
        </p:sp>
        <p:sp>
          <p:nvSpPr>
            <p:cNvPr id="19" name="文本框 65"/>
            <p:cNvSpPr txBox="1">
              <a:spLocks noChangeArrowheads="1"/>
            </p:cNvSpPr>
            <p:nvPr/>
          </p:nvSpPr>
          <p:spPr bwMode="auto">
            <a:xfrm>
              <a:off x="2913357" y="1212607"/>
              <a:ext cx="686002" cy="583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微软雅黑 Light" panose="020B0502040204020203"/>
                  <a:cs typeface="微软雅黑 Light" panose="020B0502040204020203"/>
                </a:defRPr>
              </a:lvl1pPr>
              <a:lvl2pPr marL="742950" indent="-285750" eaLnBrk="0" hangingPunct="0">
                <a:defRPr>
                  <a:solidFill>
                    <a:schemeClr val="tx1"/>
                  </a:solidFill>
                  <a:latin typeface="Calibri" panose="020F0502020204030204" pitchFamily="34" charset="0"/>
                  <a:ea typeface="微软雅黑 Light" panose="020B0502040204020203"/>
                  <a:cs typeface="微软雅黑 Light" panose="020B0502040204020203"/>
                </a:defRPr>
              </a:lvl2pPr>
              <a:lvl3pPr marL="11430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3pPr>
              <a:lvl4pPr marL="16002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4pPr>
              <a:lvl5pPr marL="20574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9pPr>
            </a:lstStyle>
            <a:p>
              <a:pPr eaLnBrk="1" hangingPunct="1">
                <a:buFont typeface="Arial" panose="020B0604020202020204" pitchFamily="34" charset="0"/>
                <a:buNone/>
              </a:pPr>
              <a:r>
                <a:rPr lang="en-US" altLang="zh-CN" sz="2000" dirty="0">
                  <a:solidFill>
                    <a:schemeClr val="bg1"/>
                  </a:solidFill>
                  <a:latin typeface="Arial" panose="020B0604020202020204" pitchFamily="34" charset="0"/>
                </a:rPr>
                <a:t>02</a:t>
              </a:r>
              <a:endParaRPr lang="zh-CN" altLang="en-US" sz="2000" dirty="0">
                <a:solidFill>
                  <a:schemeClr val="bg1"/>
                </a:solidFill>
                <a:latin typeface="Arial" panose="020B0604020202020204" pitchFamily="34" charset="0"/>
              </a:endParaRPr>
            </a:p>
          </p:txBody>
        </p:sp>
      </p:grpSp>
      <p:sp>
        <p:nvSpPr>
          <p:cNvPr id="29" name="TextBox 23"/>
          <p:cNvSpPr txBox="1"/>
          <p:nvPr/>
        </p:nvSpPr>
        <p:spPr>
          <a:xfrm>
            <a:off x="1511660" y="1559593"/>
            <a:ext cx="1894219" cy="688915"/>
          </a:xfrm>
          <a:prstGeom prst="rect">
            <a:avLst/>
          </a:prstGeom>
          <a:noFill/>
        </p:spPr>
        <p:txBody>
          <a:bodyPr wrap="square" lIns="65032" tIns="32516" rIns="65032" bIns="32516" rtlCol="0">
            <a:spAutoFit/>
          </a:bodyPr>
          <a:lstStyle/>
          <a:p>
            <a:pPr algn="r">
              <a:lnSpc>
                <a:spcPct val="150000"/>
              </a:lnSpc>
            </a:pPr>
            <a:r>
              <a:rPr lang="zh-CN" altLang="en-US" sz="900" dirty="0">
                <a:solidFill>
                  <a:schemeClr val="tx1">
                    <a:lumMod val="50000"/>
                    <a:lumOff val="50000"/>
                  </a:schemeClr>
                </a:solidFill>
                <a:latin typeface="Arial" panose="020B0604020202020204" pitchFamily="34" charset="0"/>
                <a:ea typeface="微软雅黑" panose="020B0503020204020204" pitchFamily="34" charset="-122"/>
                <a:cs typeface="+mn-ea"/>
                <a:sym typeface="+mn-lt"/>
              </a:rPr>
              <a:t>点击添加相关标题文字，点击添加相关标题文字，点击添加相关标题文字，点击添加相关标题文字</a:t>
            </a:r>
            <a:endParaRPr lang="en-GB" altLang="zh-CN" sz="900" dirty="0">
              <a:solidFill>
                <a:schemeClr val="tx1">
                  <a:lumMod val="50000"/>
                  <a:lumOff val="50000"/>
                </a:schemeClr>
              </a:solidFill>
              <a:latin typeface="Arial" panose="020B0604020202020204" pitchFamily="34" charset="0"/>
              <a:ea typeface="微软雅黑" panose="020B0503020204020204" pitchFamily="34" charset="-122"/>
              <a:cs typeface="+mn-ea"/>
              <a:sym typeface="+mn-lt"/>
            </a:endParaRPr>
          </a:p>
        </p:txBody>
      </p:sp>
      <p:sp>
        <p:nvSpPr>
          <p:cNvPr id="30" name="TextBox 24"/>
          <p:cNvSpPr txBox="1"/>
          <p:nvPr/>
        </p:nvSpPr>
        <p:spPr>
          <a:xfrm>
            <a:off x="2219643" y="1256211"/>
            <a:ext cx="1088219" cy="250333"/>
          </a:xfrm>
          <a:prstGeom prst="rect">
            <a:avLst/>
          </a:prstGeom>
          <a:noFill/>
        </p:spPr>
        <p:txBody>
          <a:bodyPr wrap="square" lIns="65032" tIns="32516" rIns="65032" bIns="32516"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添加标题内容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1" name="TextBox 23"/>
          <p:cNvSpPr txBox="1"/>
          <p:nvPr/>
        </p:nvSpPr>
        <p:spPr>
          <a:xfrm>
            <a:off x="1043608" y="3395797"/>
            <a:ext cx="1894219" cy="688915"/>
          </a:xfrm>
          <a:prstGeom prst="rect">
            <a:avLst/>
          </a:prstGeom>
          <a:noFill/>
        </p:spPr>
        <p:txBody>
          <a:bodyPr wrap="square" lIns="65032" tIns="32516" rIns="65032" bIns="32516" rtlCol="0">
            <a:spAutoFit/>
          </a:bodyPr>
          <a:lstStyle/>
          <a:p>
            <a:pPr algn="r">
              <a:lnSpc>
                <a:spcPct val="150000"/>
              </a:lnSpc>
            </a:pPr>
            <a:r>
              <a:rPr lang="zh-CN" altLang="en-US" sz="900" dirty="0">
                <a:solidFill>
                  <a:schemeClr val="tx1">
                    <a:lumMod val="50000"/>
                    <a:lumOff val="50000"/>
                  </a:schemeClr>
                </a:solidFill>
                <a:latin typeface="Arial" panose="020B0604020202020204" pitchFamily="34" charset="0"/>
                <a:ea typeface="微软雅黑" panose="020B0503020204020204" pitchFamily="34" charset="-122"/>
                <a:cs typeface="+mn-ea"/>
                <a:sym typeface="+mn-lt"/>
              </a:rPr>
              <a:t>点击添加相关标题文字，点击添加相关标题文字，点击添加相关标题文字，点击添加相关标题文字</a:t>
            </a:r>
            <a:endParaRPr lang="en-GB" altLang="zh-CN" sz="900" dirty="0">
              <a:solidFill>
                <a:schemeClr val="tx1">
                  <a:lumMod val="50000"/>
                  <a:lumOff val="50000"/>
                </a:schemeClr>
              </a:solidFill>
              <a:latin typeface="Arial" panose="020B0604020202020204" pitchFamily="34" charset="0"/>
              <a:ea typeface="微软雅黑" panose="020B0503020204020204" pitchFamily="34" charset="-122"/>
              <a:cs typeface="+mn-ea"/>
              <a:sym typeface="+mn-lt"/>
            </a:endParaRPr>
          </a:p>
        </p:txBody>
      </p:sp>
      <p:sp>
        <p:nvSpPr>
          <p:cNvPr id="32" name="TextBox 24"/>
          <p:cNvSpPr txBox="1"/>
          <p:nvPr/>
        </p:nvSpPr>
        <p:spPr>
          <a:xfrm>
            <a:off x="1751592" y="3108507"/>
            <a:ext cx="1088219" cy="250333"/>
          </a:xfrm>
          <a:prstGeom prst="rect">
            <a:avLst/>
          </a:prstGeom>
          <a:noFill/>
        </p:spPr>
        <p:txBody>
          <a:bodyPr wrap="square" lIns="65032" tIns="32516" rIns="65032" bIns="32516"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添加标题内容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3" name="TextBox 23"/>
          <p:cNvSpPr txBox="1"/>
          <p:nvPr/>
        </p:nvSpPr>
        <p:spPr>
          <a:xfrm>
            <a:off x="6443448" y="2825610"/>
            <a:ext cx="1944976" cy="688915"/>
          </a:xfrm>
          <a:prstGeom prst="rect">
            <a:avLst/>
          </a:prstGeom>
          <a:noFill/>
        </p:spPr>
        <p:txBody>
          <a:bodyPr wrap="square" lIns="65032" tIns="32516" rIns="65032" bIns="32516" rtlCol="0">
            <a:spAutoFit/>
          </a:bodyPr>
          <a:lstStyle/>
          <a:p>
            <a:pPr algn="just">
              <a:lnSpc>
                <a:spcPct val="150000"/>
              </a:lnSpc>
            </a:pPr>
            <a:r>
              <a:rPr lang="zh-CN" altLang="en-US" sz="900" dirty="0">
                <a:solidFill>
                  <a:schemeClr val="tx1">
                    <a:lumMod val="50000"/>
                    <a:lumOff val="50000"/>
                  </a:schemeClr>
                </a:solidFill>
                <a:latin typeface="Arial" panose="020B0604020202020204" pitchFamily="34" charset="0"/>
                <a:ea typeface="微软雅黑" panose="020B0503020204020204" pitchFamily="34" charset="-122"/>
                <a:cs typeface="+mn-ea"/>
                <a:sym typeface="+mn-lt"/>
              </a:rPr>
              <a:t>点击添加相关标题文字，点击添加相关标题文字，点击添加相关标题文字，点击添加相关标题文字</a:t>
            </a:r>
            <a:endParaRPr lang="en-GB" altLang="zh-CN" sz="900" dirty="0">
              <a:solidFill>
                <a:schemeClr val="tx1">
                  <a:lumMod val="50000"/>
                  <a:lumOff val="50000"/>
                </a:schemeClr>
              </a:solidFill>
              <a:latin typeface="Arial" panose="020B0604020202020204" pitchFamily="34" charset="0"/>
              <a:ea typeface="微软雅黑" panose="020B0503020204020204" pitchFamily="34" charset="-122"/>
              <a:cs typeface="+mn-ea"/>
              <a:sym typeface="+mn-lt"/>
            </a:endParaRPr>
          </a:p>
        </p:txBody>
      </p:sp>
      <p:sp>
        <p:nvSpPr>
          <p:cNvPr id="34" name="TextBox 24"/>
          <p:cNvSpPr txBox="1"/>
          <p:nvPr/>
        </p:nvSpPr>
        <p:spPr>
          <a:xfrm>
            <a:off x="6469865" y="2536540"/>
            <a:ext cx="1088219" cy="250333"/>
          </a:xfrm>
          <a:prstGeom prst="rect">
            <a:avLst/>
          </a:prstGeom>
          <a:noFill/>
        </p:spPr>
        <p:txBody>
          <a:bodyPr wrap="square" lIns="65032" tIns="32516" rIns="65032" bIns="32516"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添加标题内容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5" name="TextBox 23"/>
          <p:cNvSpPr txBox="1"/>
          <p:nvPr/>
        </p:nvSpPr>
        <p:spPr>
          <a:xfrm>
            <a:off x="5117716" y="4151881"/>
            <a:ext cx="1938560" cy="688915"/>
          </a:xfrm>
          <a:prstGeom prst="rect">
            <a:avLst/>
          </a:prstGeom>
          <a:noFill/>
        </p:spPr>
        <p:txBody>
          <a:bodyPr wrap="square" lIns="65032" tIns="32516" rIns="65032" bIns="32516" rtlCol="0">
            <a:spAutoFit/>
          </a:bodyPr>
          <a:lstStyle/>
          <a:p>
            <a:pPr algn="just">
              <a:lnSpc>
                <a:spcPct val="150000"/>
              </a:lnSpc>
            </a:pPr>
            <a:r>
              <a:rPr lang="zh-CN" altLang="en-US" sz="900" dirty="0">
                <a:solidFill>
                  <a:schemeClr val="tx1">
                    <a:lumMod val="50000"/>
                    <a:lumOff val="50000"/>
                  </a:schemeClr>
                </a:solidFill>
                <a:latin typeface="Arial" panose="020B0604020202020204" pitchFamily="34" charset="0"/>
                <a:ea typeface="微软雅黑" panose="020B0503020204020204" pitchFamily="34" charset="-122"/>
                <a:cs typeface="+mn-ea"/>
                <a:sym typeface="+mn-lt"/>
              </a:rPr>
              <a:t>点击添加相关标题文字，点击添加相关标题文字，点击添加相关标题文字，点击添加相关标题文字</a:t>
            </a:r>
            <a:endParaRPr lang="en-GB" altLang="zh-CN" sz="900" dirty="0">
              <a:solidFill>
                <a:schemeClr val="tx1">
                  <a:lumMod val="50000"/>
                  <a:lumOff val="50000"/>
                </a:schemeClr>
              </a:solidFill>
              <a:latin typeface="Arial" panose="020B0604020202020204" pitchFamily="34" charset="0"/>
              <a:ea typeface="微软雅黑" panose="020B0503020204020204" pitchFamily="34" charset="-122"/>
              <a:cs typeface="+mn-ea"/>
              <a:sym typeface="+mn-lt"/>
            </a:endParaRPr>
          </a:p>
        </p:txBody>
      </p:sp>
      <p:sp>
        <p:nvSpPr>
          <p:cNvPr id="36" name="TextBox 24"/>
          <p:cNvSpPr txBox="1"/>
          <p:nvPr/>
        </p:nvSpPr>
        <p:spPr>
          <a:xfrm>
            <a:off x="5143935" y="3844773"/>
            <a:ext cx="1088219" cy="250333"/>
          </a:xfrm>
          <a:prstGeom prst="rect">
            <a:avLst/>
          </a:prstGeom>
          <a:noFill/>
        </p:spPr>
        <p:txBody>
          <a:bodyPr wrap="square" lIns="65032" tIns="32516" rIns="65032" bIns="32516"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添加标题内容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838170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250" fill="hold"/>
                                        <p:tgtEl>
                                          <p:spTgt spid="8"/>
                                        </p:tgtEl>
                                        <p:attrNameLst>
                                          <p:attrName>ppt_w</p:attrName>
                                        </p:attrNameLst>
                                      </p:cBhvr>
                                      <p:tavLst>
                                        <p:tav tm="0">
                                          <p:val>
                                            <p:fltVal val="0"/>
                                          </p:val>
                                        </p:tav>
                                        <p:tav tm="100000">
                                          <p:val>
                                            <p:strVal val="#ppt_w"/>
                                          </p:val>
                                        </p:tav>
                                      </p:tavLst>
                                    </p:anim>
                                    <p:anim calcmode="lin" valueType="num">
                                      <p:cBhvr>
                                        <p:cTn id="12" dur="250" fill="hold"/>
                                        <p:tgtEl>
                                          <p:spTgt spid="8"/>
                                        </p:tgtEl>
                                        <p:attrNameLst>
                                          <p:attrName>ppt_h</p:attrName>
                                        </p:attrNameLst>
                                      </p:cBhvr>
                                      <p:tavLst>
                                        <p:tav tm="0">
                                          <p:val>
                                            <p:fltVal val="0"/>
                                          </p:val>
                                        </p:tav>
                                        <p:tav tm="100000">
                                          <p:val>
                                            <p:strVal val="#ppt_h"/>
                                          </p:val>
                                        </p:tav>
                                      </p:tavLst>
                                    </p:anim>
                                    <p:animEffect transition="in" filter="fade">
                                      <p:cBhvr>
                                        <p:cTn id="13" dur="250"/>
                                        <p:tgtEl>
                                          <p:spTgt spid="8"/>
                                        </p:tgtEl>
                                      </p:cBhvr>
                                    </p:animEffect>
                                  </p:childTnLst>
                                </p:cTn>
                              </p:par>
                            </p:childTnLst>
                          </p:cTn>
                        </p:par>
                        <p:par>
                          <p:cTn id="14" fill="hold">
                            <p:stCondLst>
                              <p:cond delay="750"/>
                            </p:stCondLst>
                            <p:childTnLst>
                              <p:par>
                                <p:cTn id="15" presetID="10"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250" fill="hold"/>
                                        <p:tgtEl>
                                          <p:spTgt spid="2"/>
                                        </p:tgtEl>
                                        <p:attrNameLst>
                                          <p:attrName>ppt_w</p:attrName>
                                        </p:attrNameLst>
                                      </p:cBhvr>
                                      <p:tavLst>
                                        <p:tav tm="0">
                                          <p:val>
                                            <p:fltVal val="0"/>
                                          </p:val>
                                        </p:tav>
                                        <p:tav tm="100000">
                                          <p:val>
                                            <p:strVal val="#ppt_w"/>
                                          </p:val>
                                        </p:tav>
                                      </p:tavLst>
                                    </p:anim>
                                    <p:anim calcmode="lin" valueType="num">
                                      <p:cBhvr>
                                        <p:cTn id="18" dur="250" fill="hold"/>
                                        <p:tgtEl>
                                          <p:spTgt spid="2"/>
                                        </p:tgtEl>
                                        <p:attrNameLst>
                                          <p:attrName>ppt_h</p:attrName>
                                        </p:attrNameLst>
                                      </p:cBhvr>
                                      <p:tavLst>
                                        <p:tav tm="0">
                                          <p:val>
                                            <p:fltVal val="0"/>
                                          </p:val>
                                        </p:tav>
                                        <p:tav tm="100000">
                                          <p:val>
                                            <p:strVal val="#ppt_h"/>
                                          </p:val>
                                        </p:tav>
                                      </p:tavLst>
                                    </p:anim>
                                    <p:animEffect transition="in" filter="fade">
                                      <p:cBhvr>
                                        <p:cTn id="19" dur="250"/>
                                        <p:tgtEl>
                                          <p:spTgt spid="2"/>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250" fill="hold"/>
                                        <p:tgtEl>
                                          <p:spTgt spid="11"/>
                                        </p:tgtEl>
                                        <p:attrNameLst>
                                          <p:attrName>ppt_w</p:attrName>
                                        </p:attrNameLst>
                                      </p:cBhvr>
                                      <p:tavLst>
                                        <p:tav tm="0">
                                          <p:val>
                                            <p:fltVal val="0"/>
                                          </p:val>
                                        </p:tav>
                                        <p:tav tm="100000">
                                          <p:val>
                                            <p:strVal val="#ppt_w"/>
                                          </p:val>
                                        </p:tav>
                                      </p:tavLst>
                                    </p:anim>
                                    <p:anim calcmode="lin" valueType="num">
                                      <p:cBhvr>
                                        <p:cTn id="24" dur="250" fill="hold"/>
                                        <p:tgtEl>
                                          <p:spTgt spid="11"/>
                                        </p:tgtEl>
                                        <p:attrNameLst>
                                          <p:attrName>ppt_h</p:attrName>
                                        </p:attrNameLst>
                                      </p:cBhvr>
                                      <p:tavLst>
                                        <p:tav tm="0">
                                          <p:val>
                                            <p:fltVal val="0"/>
                                          </p:val>
                                        </p:tav>
                                        <p:tav tm="100000">
                                          <p:val>
                                            <p:strVal val="#ppt_h"/>
                                          </p:val>
                                        </p:tav>
                                      </p:tavLst>
                                    </p:anim>
                                    <p:animEffect transition="in" filter="fade">
                                      <p:cBhvr>
                                        <p:cTn id="25" dur="250"/>
                                        <p:tgtEl>
                                          <p:spTgt spid="11"/>
                                        </p:tgtEl>
                                      </p:cBhvr>
                                    </p:animEffect>
                                  </p:childTnLst>
                                </p:cTn>
                              </p:par>
                            </p:childTnLst>
                          </p:cTn>
                        </p:par>
                        <p:par>
                          <p:cTn id="26" fill="hold">
                            <p:stCondLst>
                              <p:cond delay="1250"/>
                            </p:stCondLst>
                            <p:childTnLst>
                              <p:par>
                                <p:cTn id="27" presetID="10" presetClass="entr" presetSubtype="0"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250" fill="hold"/>
                                        <p:tgtEl>
                                          <p:spTgt spid="5"/>
                                        </p:tgtEl>
                                        <p:attrNameLst>
                                          <p:attrName>ppt_w</p:attrName>
                                        </p:attrNameLst>
                                      </p:cBhvr>
                                      <p:tavLst>
                                        <p:tav tm="0">
                                          <p:val>
                                            <p:fltVal val="0"/>
                                          </p:val>
                                        </p:tav>
                                        <p:tav tm="100000">
                                          <p:val>
                                            <p:strVal val="#ppt_w"/>
                                          </p:val>
                                        </p:tav>
                                      </p:tavLst>
                                    </p:anim>
                                    <p:anim calcmode="lin" valueType="num">
                                      <p:cBhvr>
                                        <p:cTn id="30" dur="250" fill="hold"/>
                                        <p:tgtEl>
                                          <p:spTgt spid="5"/>
                                        </p:tgtEl>
                                        <p:attrNameLst>
                                          <p:attrName>ppt_h</p:attrName>
                                        </p:attrNameLst>
                                      </p:cBhvr>
                                      <p:tavLst>
                                        <p:tav tm="0">
                                          <p:val>
                                            <p:fltVal val="0"/>
                                          </p:val>
                                        </p:tav>
                                        <p:tav tm="100000">
                                          <p:val>
                                            <p:strVal val="#ppt_h"/>
                                          </p:val>
                                        </p:tav>
                                      </p:tavLst>
                                    </p:anim>
                                    <p:animEffect transition="in" filter="fade">
                                      <p:cBhvr>
                                        <p:cTn id="31" dur="250"/>
                                        <p:tgtEl>
                                          <p:spTgt spid="5"/>
                                        </p:tgtEl>
                                      </p:cBhvr>
                                    </p:animEffect>
                                  </p:childTnLst>
                                </p:cTn>
                              </p:par>
                            </p:childTnLst>
                          </p:cTn>
                        </p:par>
                        <p:par>
                          <p:cTn id="32" fill="hold">
                            <p:stCondLst>
                              <p:cond delay="1500"/>
                            </p:stCondLst>
                            <p:childTnLst>
                              <p:par>
                                <p:cTn id="33" presetID="12" presetClass="entr" presetSubtype="4" fill="hold" grpId="0" nodeType="after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p:tgtEl>
                                          <p:spTgt spid="29"/>
                                        </p:tgtEl>
                                        <p:attrNameLst>
                                          <p:attrName>ppt_y</p:attrName>
                                        </p:attrNameLst>
                                      </p:cBhvr>
                                      <p:tavLst>
                                        <p:tav tm="0">
                                          <p:val>
                                            <p:strVal val="#ppt_y+#ppt_h*1.125000"/>
                                          </p:val>
                                        </p:tav>
                                        <p:tav tm="100000">
                                          <p:val>
                                            <p:strVal val="#ppt_y"/>
                                          </p:val>
                                        </p:tav>
                                      </p:tavLst>
                                    </p:anim>
                                    <p:animEffect transition="in" filter="wipe(up)">
                                      <p:cBhvr>
                                        <p:cTn id="36" dur="500"/>
                                        <p:tgtEl>
                                          <p:spTgt spid="29"/>
                                        </p:tgtEl>
                                      </p:cBhvr>
                                    </p:animEffect>
                                  </p:childTnLst>
                                </p:cTn>
                              </p:par>
                              <p:par>
                                <p:cTn id="37" presetID="12" presetClass="entr" presetSubtype="1"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500"/>
                                        <p:tgtEl>
                                          <p:spTgt spid="30"/>
                                        </p:tgtEl>
                                        <p:attrNameLst>
                                          <p:attrName>ppt_y</p:attrName>
                                        </p:attrNameLst>
                                      </p:cBhvr>
                                      <p:tavLst>
                                        <p:tav tm="0">
                                          <p:val>
                                            <p:strVal val="#ppt_y-#ppt_h*1.125000"/>
                                          </p:val>
                                        </p:tav>
                                        <p:tav tm="100000">
                                          <p:val>
                                            <p:strVal val="#ppt_y"/>
                                          </p:val>
                                        </p:tav>
                                      </p:tavLst>
                                    </p:anim>
                                    <p:animEffect transition="in" filter="wipe(down)">
                                      <p:cBhvr>
                                        <p:cTn id="40" dur="500"/>
                                        <p:tgtEl>
                                          <p:spTgt spid="30"/>
                                        </p:tgtEl>
                                      </p:cBhvr>
                                    </p:animEffect>
                                  </p:childTnLst>
                                </p:cTn>
                              </p:par>
                            </p:childTnLst>
                          </p:cTn>
                        </p:par>
                        <p:par>
                          <p:cTn id="41" fill="hold">
                            <p:stCondLst>
                              <p:cond delay="2000"/>
                            </p:stCondLst>
                            <p:childTnLst>
                              <p:par>
                                <p:cTn id="42" presetID="12" presetClass="entr" presetSubtype="4" fill="hold" grpId="0" nodeType="afterEffect">
                                  <p:stCondLst>
                                    <p:cond delay="0"/>
                                  </p:stCondLst>
                                  <p:childTnLst>
                                    <p:set>
                                      <p:cBhvr>
                                        <p:cTn id="43" dur="1" fill="hold">
                                          <p:stCondLst>
                                            <p:cond delay="0"/>
                                          </p:stCondLst>
                                        </p:cTn>
                                        <p:tgtEl>
                                          <p:spTgt spid="33"/>
                                        </p:tgtEl>
                                        <p:attrNameLst>
                                          <p:attrName>style.visibility</p:attrName>
                                        </p:attrNameLst>
                                      </p:cBhvr>
                                      <p:to>
                                        <p:strVal val="visible"/>
                                      </p:to>
                                    </p:set>
                                    <p:anim calcmode="lin" valueType="num">
                                      <p:cBhvr additive="base">
                                        <p:cTn id="44" dur="500"/>
                                        <p:tgtEl>
                                          <p:spTgt spid="33"/>
                                        </p:tgtEl>
                                        <p:attrNameLst>
                                          <p:attrName>ppt_y</p:attrName>
                                        </p:attrNameLst>
                                      </p:cBhvr>
                                      <p:tavLst>
                                        <p:tav tm="0">
                                          <p:val>
                                            <p:strVal val="#ppt_y+#ppt_h*1.125000"/>
                                          </p:val>
                                        </p:tav>
                                        <p:tav tm="100000">
                                          <p:val>
                                            <p:strVal val="#ppt_y"/>
                                          </p:val>
                                        </p:tav>
                                      </p:tavLst>
                                    </p:anim>
                                    <p:animEffect transition="in" filter="wipe(up)">
                                      <p:cBhvr>
                                        <p:cTn id="45" dur="500"/>
                                        <p:tgtEl>
                                          <p:spTgt spid="33"/>
                                        </p:tgtEl>
                                      </p:cBhvr>
                                    </p:animEffect>
                                  </p:childTnLst>
                                </p:cTn>
                              </p:par>
                              <p:par>
                                <p:cTn id="46" presetID="12" presetClass="entr" presetSubtype="1" fill="hold" grpId="0" nodeType="withEffect">
                                  <p:stCondLst>
                                    <p:cond delay="0"/>
                                  </p:stCondLst>
                                  <p:childTnLst>
                                    <p:set>
                                      <p:cBhvr>
                                        <p:cTn id="47" dur="1" fill="hold">
                                          <p:stCondLst>
                                            <p:cond delay="0"/>
                                          </p:stCondLst>
                                        </p:cTn>
                                        <p:tgtEl>
                                          <p:spTgt spid="34"/>
                                        </p:tgtEl>
                                        <p:attrNameLst>
                                          <p:attrName>style.visibility</p:attrName>
                                        </p:attrNameLst>
                                      </p:cBhvr>
                                      <p:to>
                                        <p:strVal val="visible"/>
                                      </p:to>
                                    </p:set>
                                    <p:anim calcmode="lin" valueType="num">
                                      <p:cBhvr additive="base">
                                        <p:cTn id="48" dur="500"/>
                                        <p:tgtEl>
                                          <p:spTgt spid="34"/>
                                        </p:tgtEl>
                                        <p:attrNameLst>
                                          <p:attrName>ppt_y</p:attrName>
                                        </p:attrNameLst>
                                      </p:cBhvr>
                                      <p:tavLst>
                                        <p:tav tm="0">
                                          <p:val>
                                            <p:strVal val="#ppt_y-#ppt_h*1.125000"/>
                                          </p:val>
                                        </p:tav>
                                        <p:tav tm="100000">
                                          <p:val>
                                            <p:strVal val="#ppt_y"/>
                                          </p:val>
                                        </p:tav>
                                      </p:tavLst>
                                    </p:anim>
                                    <p:animEffect transition="in" filter="wipe(down)">
                                      <p:cBhvr>
                                        <p:cTn id="49" dur="500"/>
                                        <p:tgtEl>
                                          <p:spTgt spid="34"/>
                                        </p:tgtEl>
                                      </p:cBhvr>
                                    </p:animEffect>
                                  </p:childTnLst>
                                </p:cTn>
                              </p:par>
                            </p:childTnLst>
                          </p:cTn>
                        </p:par>
                        <p:par>
                          <p:cTn id="50" fill="hold">
                            <p:stCondLst>
                              <p:cond delay="2500"/>
                            </p:stCondLst>
                            <p:childTnLst>
                              <p:par>
                                <p:cTn id="51" presetID="12" presetClass="entr" presetSubtype="4" fill="hold" grpId="0" nodeType="afterEffect">
                                  <p:stCondLst>
                                    <p:cond delay="0"/>
                                  </p:stCondLst>
                                  <p:childTnLst>
                                    <p:set>
                                      <p:cBhvr>
                                        <p:cTn id="52" dur="1" fill="hold">
                                          <p:stCondLst>
                                            <p:cond delay="0"/>
                                          </p:stCondLst>
                                        </p:cTn>
                                        <p:tgtEl>
                                          <p:spTgt spid="35"/>
                                        </p:tgtEl>
                                        <p:attrNameLst>
                                          <p:attrName>style.visibility</p:attrName>
                                        </p:attrNameLst>
                                      </p:cBhvr>
                                      <p:to>
                                        <p:strVal val="visible"/>
                                      </p:to>
                                    </p:set>
                                    <p:anim calcmode="lin" valueType="num">
                                      <p:cBhvr additive="base">
                                        <p:cTn id="53" dur="500"/>
                                        <p:tgtEl>
                                          <p:spTgt spid="35"/>
                                        </p:tgtEl>
                                        <p:attrNameLst>
                                          <p:attrName>ppt_y</p:attrName>
                                        </p:attrNameLst>
                                      </p:cBhvr>
                                      <p:tavLst>
                                        <p:tav tm="0">
                                          <p:val>
                                            <p:strVal val="#ppt_y+#ppt_h*1.125000"/>
                                          </p:val>
                                        </p:tav>
                                        <p:tav tm="100000">
                                          <p:val>
                                            <p:strVal val="#ppt_y"/>
                                          </p:val>
                                        </p:tav>
                                      </p:tavLst>
                                    </p:anim>
                                    <p:animEffect transition="in" filter="wipe(up)">
                                      <p:cBhvr>
                                        <p:cTn id="54" dur="500"/>
                                        <p:tgtEl>
                                          <p:spTgt spid="35"/>
                                        </p:tgtEl>
                                      </p:cBhvr>
                                    </p:animEffect>
                                  </p:childTnLst>
                                </p:cTn>
                              </p:par>
                              <p:par>
                                <p:cTn id="55" presetID="12" presetClass="entr" presetSubtype="1"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anim calcmode="lin" valueType="num">
                                      <p:cBhvr additive="base">
                                        <p:cTn id="57" dur="500"/>
                                        <p:tgtEl>
                                          <p:spTgt spid="36"/>
                                        </p:tgtEl>
                                        <p:attrNameLst>
                                          <p:attrName>ppt_y</p:attrName>
                                        </p:attrNameLst>
                                      </p:cBhvr>
                                      <p:tavLst>
                                        <p:tav tm="0">
                                          <p:val>
                                            <p:strVal val="#ppt_y-#ppt_h*1.125000"/>
                                          </p:val>
                                        </p:tav>
                                        <p:tav tm="100000">
                                          <p:val>
                                            <p:strVal val="#ppt_y"/>
                                          </p:val>
                                        </p:tav>
                                      </p:tavLst>
                                    </p:anim>
                                    <p:animEffect transition="in" filter="wipe(down)">
                                      <p:cBhvr>
                                        <p:cTn id="58" dur="500"/>
                                        <p:tgtEl>
                                          <p:spTgt spid="36"/>
                                        </p:tgtEl>
                                      </p:cBhvr>
                                    </p:animEffect>
                                  </p:childTnLst>
                                </p:cTn>
                              </p:par>
                            </p:childTnLst>
                          </p:cTn>
                        </p:par>
                        <p:par>
                          <p:cTn id="59" fill="hold">
                            <p:stCondLst>
                              <p:cond delay="3000"/>
                            </p:stCondLst>
                            <p:childTnLst>
                              <p:par>
                                <p:cTn id="60" presetID="12" presetClass="entr" presetSubtype="4" fill="hold" grpId="0" nodeType="afterEffect">
                                  <p:stCondLst>
                                    <p:cond delay="0"/>
                                  </p:stCondLst>
                                  <p:childTnLst>
                                    <p:set>
                                      <p:cBhvr>
                                        <p:cTn id="61" dur="1" fill="hold">
                                          <p:stCondLst>
                                            <p:cond delay="0"/>
                                          </p:stCondLst>
                                        </p:cTn>
                                        <p:tgtEl>
                                          <p:spTgt spid="31"/>
                                        </p:tgtEl>
                                        <p:attrNameLst>
                                          <p:attrName>style.visibility</p:attrName>
                                        </p:attrNameLst>
                                      </p:cBhvr>
                                      <p:to>
                                        <p:strVal val="visible"/>
                                      </p:to>
                                    </p:set>
                                    <p:anim calcmode="lin" valueType="num">
                                      <p:cBhvr additive="base">
                                        <p:cTn id="62" dur="500"/>
                                        <p:tgtEl>
                                          <p:spTgt spid="31"/>
                                        </p:tgtEl>
                                        <p:attrNameLst>
                                          <p:attrName>ppt_y</p:attrName>
                                        </p:attrNameLst>
                                      </p:cBhvr>
                                      <p:tavLst>
                                        <p:tav tm="0">
                                          <p:val>
                                            <p:strVal val="#ppt_y+#ppt_h*1.125000"/>
                                          </p:val>
                                        </p:tav>
                                        <p:tav tm="100000">
                                          <p:val>
                                            <p:strVal val="#ppt_y"/>
                                          </p:val>
                                        </p:tav>
                                      </p:tavLst>
                                    </p:anim>
                                    <p:animEffect transition="in" filter="wipe(up)">
                                      <p:cBhvr>
                                        <p:cTn id="63" dur="500"/>
                                        <p:tgtEl>
                                          <p:spTgt spid="31"/>
                                        </p:tgtEl>
                                      </p:cBhvr>
                                    </p:animEffect>
                                  </p:childTnLst>
                                </p:cTn>
                              </p:par>
                              <p:par>
                                <p:cTn id="64" presetID="12" presetClass="entr" presetSubtype="1" fill="hold" grpId="0" nodeType="withEffect">
                                  <p:stCondLst>
                                    <p:cond delay="0"/>
                                  </p:stCondLst>
                                  <p:childTnLst>
                                    <p:set>
                                      <p:cBhvr>
                                        <p:cTn id="65" dur="1" fill="hold">
                                          <p:stCondLst>
                                            <p:cond delay="0"/>
                                          </p:stCondLst>
                                        </p:cTn>
                                        <p:tgtEl>
                                          <p:spTgt spid="32"/>
                                        </p:tgtEl>
                                        <p:attrNameLst>
                                          <p:attrName>style.visibility</p:attrName>
                                        </p:attrNameLst>
                                      </p:cBhvr>
                                      <p:to>
                                        <p:strVal val="visible"/>
                                      </p:to>
                                    </p:set>
                                    <p:anim calcmode="lin" valueType="num">
                                      <p:cBhvr additive="base">
                                        <p:cTn id="66" dur="500"/>
                                        <p:tgtEl>
                                          <p:spTgt spid="32"/>
                                        </p:tgtEl>
                                        <p:attrNameLst>
                                          <p:attrName>ppt_y</p:attrName>
                                        </p:attrNameLst>
                                      </p:cBhvr>
                                      <p:tavLst>
                                        <p:tav tm="0">
                                          <p:val>
                                            <p:strVal val="#ppt_y-#ppt_h*1.125000"/>
                                          </p:val>
                                        </p:tav>
                                        <p:tav tm="100000">
                                          <p:val>
                                            <p:strVal val="#ppt_y"/>
                                          </p:val>
                                        </p:tav>
                                      </p:tavLst>
                                    </p:anim>
                                    <p:animEffect transition="in" filter="wipe(down)">
                                      <p:cBhvr>
                                        <p:cTn id="6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P spid="33" grpId="0"/>
      <p:bldP spid="34" grpId="0"/>
      <p:bldP spid="35" grpId="0"/>
      <p:bldP spid="3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bwMode="auto">
          <a:xfrm rot="351052">
            <a:off x="975191" y="4110349"/>
            <a:ext cx="216582" cy="22147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anchor="ctr"/>
          <a:lstStyle/>
          <a:p>
            <a:pPr algn="ctr">
              <a:defRPr/>
            </a:pPr>
            <a:endParaRPr lang="zh-CN" altLang="en-US" dirty="0"/>
          </a:p>
        </p:txBody>
      </p:sp>
      <p:sp>
        <p:nvSpPr>
          <p:cNvPr id="3" name="椭圆 2"/>
          <p:cNvSpPr/>
          <p:nvPr/>
        </p:nvSpPr>
        <p:spPr bwMode="auto">
          <a:xfrm rot="285728">
            <a:off x="1573552" y="3565800"/>
            <a:ext cx="216582" cy="22147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anchor="ctr"/>
          <a:lstStyle/>
          <a:p>
            <a:pPr algn="ctr">
              <a:defRPr/>
            </a:pPr>
            <a:endParaRPr lang="zh-CN" altLang="en-US" dirty="0"/>
          </a:p>
        </p:txBody>
      </p:sp>
      <p:sp>
        <p:nvSpPr>
          <p:cNvPr id="4" name="椭圆 3"/>
          <p:cNvSpPr/>
          <p:nvPr/>
        </p:nvSpPr>
        <p:spPr bwMode="auto">
          <a:xfrm rot="20925770">
            <a:off x="2365445" y="3054746"/>
            <a:ext cx="215391" cy="22147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anchor="ctr"/>
          <a:lstStyle/>
          <a:p>
            <a:pPr algn="ctr">
              <a:defRPr/>
            </a:pPr>
            <a:endParaRPr lang="zh-CN" altLang="en-US" dirty="0"/>
          </a:p>
        </p:txBody>
      </p:sp>
      <p:sp>
        <p:nvSpPr>
          <p:cNvPr id="5" name="椭圆 4"/>
          <p:cNvSpPr/>
          <p:nvPr/>
        </p:nvSpPr>
        <p:spPr bwMode="auto">
          <a:xfrm rot="21146216">
            <a:off x="2966310" y="3637471"/>
            <a:ext cx="216582" cy="22147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anchor="ctr"/>
          <a:lstStyle/>
          <a:p>
            <a:pPr algn="ctr">
              <a:defRPr/>
            </a:pPr>
            <a:endParaRPr lang="zh-CN" altLang="en-US" dirty="0"/>
          </a:p>
        </p:txBody>
      </p:sp>
      <p:sp>
        <p:nvSpPr>
          <p:cNvPr id="6" name="椭圆 5"/>
          <p:cNvSpPr/>
          <p:nvPr/>
        </p:nvSpPr>
        <p:spPr bwMode="auto">
          <a:xfrm rot="372077">
            <a:off x="4402022" y="3266605"/>
            <a:ext cx="215391" cy="22147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anchor="ctr"/>
          <a:lstStyle/>
          <a:p>
            <a:pPr algn="ctr">
              <a:defRPr/>
            </a:pPr>
            <a:endParaRPr lang="zh-CN" altLang="en-US" dirty="0"/>
          </a:p>
        </p:txBody>
      </p:sp>
      <p:sp>
        <p:nvSpPr>
          <p:cNvPr id="7" name="椭圆 6"/>
          <p:cNvSpPr/>
          <p:nvPr/>
        </p:nvSpPr>
        <p:spPr bwMode="auto">
          <a:xfrm rot="444650">
            <a:off x="5091874" y="2833962"/>
            <a:ext cx="215391" cy="22028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anchor="ctr"/>
          <a:lstStyle/>
          <a:p>
            <a:pPr algn="ctr">
              <a:defRPr/>
            </a:pPr>
            <a:endParaRPr lang="zh-CN" altLang="en-US" dirty="0"/>
          </a:p>
        </p:txBody>
      </p:sp>
      <p:sp>
        <p:nvSpPr>
          <p:cNvPr id="8" name="椭圆 7"/>
          <p:cNvSpPr/>
          <p:nvPr/>
        </p:nvSpPr>
        <p:spPr bwMode="auto">
          <a:xfrm rot="411978">
            <a:off x="5618992" y="2299346"/>
            <a:ext cx="216582" cy="22028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anchor="ctr"/>
          <a:lstStyle/>
          <a:p>
            <a:pPr algn="ctr">
              <a:defRPr/>
            </a:pPr>
            <a:endParaRPr lang="zh-CN" altLang="en-US" dirty="0"/>
          </a:p>
        </p:txBody>
      </p:sp>
      <p:sp>
        <p:nvSpPr>
          <p:cNvPr id="9" name="椭圆 8"/>
          <p:cNvSpPr/>
          <p:nvPr/>
        </p:nvSpPr>
        <p:spPr bwMode="auto">
          <a:xfrm rot="705091">
            <a:off x="6733054" y="1610359"/>
            <a:ext cx="216582" cy="22028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anchor="ctr"/>
          <a:lstStyle/>
          <a:p>
            <a:pPr algn="ctr">
              <a:defRPr/>
            </a:pPr>
            <a:endParaRPr lang="zh-CN" altLang="en-US" dirty="0"/>
          </a:p>
        </p:txBody>
      </p:sp>
      <p:sp>
        <p:nvSpPr>
          <p:cNvPr id="10" name="椭圆 9"/>
          <p:cNvSpPr/>
          <p:nvPr/>
        </p:nvSpPr>
        <p:spPr bwMode="auto">
          <a:xfrm rot="1654378">
            <a:off x="7580831" y="1164662"/>
            <a:ext cx="215391" cy="22147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anchor="ctr"/>
          <a:lstStyle/>
          <a:p>
            <a:pPr algn="ctr">
              <a:defRPr/>
            </a:pPr>
            <a:endParaRPr lang="zh-CN" altLang="en-US" dirty="0"/>
          </a:p>
        </p:txBody>
      </p:sp>
      <p:sp>
        <p:nvSpPr>
          <p:cNvPr id="11" name="文本框 30"/>
          <p:cNvSpPr txBox="1">
            <a:spLocks noChangeArrowheads="1"/>
          </p:cNvSpPr>
          <p:nvPr/>
        </p:nvSpPr>
        <p:spPr bwMode="auto">
          <a:xfrm>
            <a:off x="822009" y="4598634"/>
            <a:ext cx="569653" cy="269276"/>
          </a:xfrm>
          <a:prstGeom prst="rect">
            <a:avLst/>
          </a:prstGeom>
          <a:noFill/>
          <a:ln w="9525">
            <a:noFill/>
            <a:miter lim="800000"/>
          </a:ln>
        </p:spPr>
        <p:txBody>
          <a:bodyPr wrap="none" lIns="68553" tIns="34276" rIns="68553" bIns="34276">
            <a:spAutoFit/>
          </a:bodyPr>
          <a:lstStyle/>
          <a:p>
            <a:r>
              <a:rPr lang="en-US" altLang="zh-CN" sz="13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3</a:t>
            </a:r>
            <a:r>
              <a:rPr lang="zh-CN" altLang="en-US" sz="13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月份</a:t>
            </a:r>
          </a:p>
        </p:txBody>
      </p:sp>
      <p:sp>
        <p:nvSpPr>
          <p:cNvPr id="12" name="文本框 31"/>
          <p:cNvSpPr txBox="1">
            <a:spLocks noChangeArrowheads="1"/>
          </p:cNvSpPr>
          <p:nvPr/>
        </p:nvSpPr>
        <p:spPr bwMode="auto">
          <a:xfrm>
            <a:off x="1435033" y="4598634"/>
            <a:ext cx="569653" cy="269276"/>
          </a:xfrm>
          <a:prstGeom prst="rect">
            <a:avLst/>
          </a:prstGeom>
          <a:noFill/>
          <a:ln w="9525">
            <a:noFill/>
            <a:miter lim="800000"/>
          </a:ln>
        </p:spPr>
        <p:txBody>
          <a:bodyPr wrap="none" lIns="68553" tIns="34276" rIns="68553" bIns="34276">
            <a:spAutoFit/>
          </a:bodyPr>
          <a:lstStyle/>
          <a:p>
            <a:r>
              <a:rPr lang="en-US" altLang="zh-CN" sz="13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4</a:t>
            </a:r>
            <a:r>
              <a:rPr lang="zh-CN" altLang="en-US" sz="13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月份</a:t>
            </a:r>
          </a:p>
        </p:txBody>
      </p:sp>
      <p:sp>
        <p:nvSpPr>
          <p:cNvPr id="13" name="文本框 32"/>
          <p:cNvSpPr txBox="1">
            <a:spLocks noChangeArrowheads="1"/>
          </p:cNvSpPr>
          <p:nvPr/>
        </p:nvSpPr>
        <p:spPr bwMode="auto">
          <a:xfrm>
            <a:off x="2207175" y="4598634"/>
            <a:ext cx="569653" cy="269276"/>
          </a:xfrm>
          <a:prstGeom prst="rect">
            <a:avLst/>
          </a:prstGeom>
          <a:noFill/>
          <a:ln w="9525">
            <a:noFill/>
            <a:miter lim="800000"/>
          </a:ln>
        </p:spPr>
        <p:txBody>
          <a:bodyPr wrap="none" lIns="68553" tIns="34276" rIns="68553" bIns="34276">
            <a:spAutoFit/>
          </a:bodyPr>
          <a:lstStyle/>
          <a:p>
            <a:r>
              <a:rPr lang="en-US" altLang="zh-CN" sz="13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5</a:t>
            </a:r>
            <a:r>
              <a:rPr lang="zh-CN" altLang="en-US" sz="13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月份</a:t>
            </a:r>
          </a:p>
        </p:txBody>
      </p:sp>
      <p:sp>
        <p:nvSpPr>
          <p:cNvPr id="14" name="文本框 33"/>
          <p:cNvSpPr txBox="1">
            <a:spLocks noChangeArrowheads="1"/>
          </p:cNvSpPr>
          <p:nvPr/>
        </p:nvSpPr>
        <p:spPr bwMode="auto">
          <a:xfrm>
            <a:off x="2784327" y="4598634"/>
            <a:ext cx="569653" cy="269276"/>
          </a:xfrm>
          <a:prstGeom prst="rect">
            <a:avLst/>
          </a:prstGeom>
          <a:noFill/>
          <a:ln w="9525">
            <a:noFill/>
            <a:miter lim="800000"/>
          </a:ln>
        </p:spPr>
        <p:txBody>
          <a:bodyPr wrap="none" lIns="68553" tIns="34276" rIns="68553" bIns="34276">
            <a:spAutoFit/>
          </a:bodyPr>
          <a:lstStyle/>
          <a:p>
            <a:r>
              <a:rPr lang="en-US" altLang="zh-CN" sz="13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6</a:t>
            </a:r>
            <a:r>
              <a:rPr lang="zh-CN" altLang="en-US" sz="13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月份</a:t>
            </a:r>
          </a:p>
        </p:txBody>
      </p:sp>
      <p:sp>
        <p:nvSpPr>
          <p:cNvPr id="15" name="文本框 34"/>
          <p:cNvSpPr txBox="1">
            <a:spLocks noChangeArrowheads="1"/>
          </p:cNvSpPr>
          <p:nvPr/>
        </p:nvSpPr>
        <p:spPr bwMode="auto">
          <a:xfrm>
            <a:off x="4282544" y="4598634"/>
            <a:ext cx="569653" cy="269276"/>
          </a:xfrm>
          <a:prstGeom prst="rect">
            <a:avLst/>
          </a:prstGeom>
          <a:noFill/>
          <a:ln w="9525">
            <a:noFill/>
            <a:miter lim="800000"/>
          </a:ln>
        </p:spPr>
        <p:txBody>
          <a:bodyPr wrap="none" lIns="68553" tIns="34276" rIns="68553" bIns="34276">
            <a:spAutoFit/>
          </a:bodyPr>
          <a:lstStyle/>
          <a:p>
            <a:r>
              <a:rPr lang="en-US" altLang="zh-CN" sz="13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8</a:t>
            </a:r>
            <a:r>
              <a:rPr lang="zh-CN" altLang="en-US" sz="13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月份</a:t>
            </a:r>
          </a:p>
        </p:txBody>
      </p:sp>
      <p:sp>
        <p:nvSpPr>
          <p:cNvPr id="16" name="文本框 35"/>
          <p:cNvSpPr txBox="1">
            <a:spLocks noChangeArrowheads="1"/>
          </p:cNvSpPr>
          <p:nvPr/>
        </p:nvSpPr>
        <p:spPr bwMode="auto">
          <a:xfrm>
            <a:off x="5001989" y="4598634"/>
            <a:ext cx="569653" cy="269276"/>
          </a:xfrm>
          <a:prstGeom prst="rect">
            <a:avLst/>
          </a:prstGeom>
          <a:noFill/>
          <a:ln w="9525">
            <a:noFill/>
            <a:miter lim="800000"/>
          </a:ln>
        </p:spPr>
        <p:txBody>
          <a:bodyPr wrap="none" lIns="68553" tIns="34276" rIns="68553" bIns="34276">
            <a:spAutoFit/>
          </a:bodyPr>
          <a:lstStyle/>
          <a:p>
            <a:r>
              <a:rPr lang="en-US" altLang="zh-CN" sz="13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9</a:t>
            </a:r>
            <a:r>
              <a:rPr lang="zh-CN" altLang="en-US" sz="13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月份</a:t>
            </a:r>
          </a:p>
        </p:txBody>
      </p:sp>
      <p:sp>
        <p:nvSpPr>
          <p:cNvPr id="17" name="文本框 36"/>
          <p:cNvSpPr txBox="1">
            <a:spLocks noChangeArrowheads="1"/>
          </p:cNvSpPr>
          <p:nvPr/>
        </p:nvSpPr>
        <p:spPr bwMode="auto">
          <a:xfrm>
            <a:off x="5599541" y="4598634"/>
            <a:ext cx="667436" cy="269276"/>
          </a:xfrm>
          <a:prstGeom prst="rect">
            <a:avLst/>
          </a:prstGeom>
          <a:noFill/>
          <a:ln w="9525">
            <a:noFill/>
            <a:miter lim="800000"/>
          </a:ln>
        </p:spPr>
        <p:txBody>
          <a:bodyPr wrap="none" lIns="68553" tIns="34276" rIns="68553" bIns="34276">
            <a:spAutoFit/>
          </a:bodyPr>
          <a:lstStyle/>
          <a:p>
            <a:r>
              <a:rPr lang="en-US" altLang="zh-CN" sz="13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10</a:t>
            </a:r>
            <a:r>
              <a:rPr lang="zh-CN" altLang="en-US" sz="13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月份</a:t>
            </a:r>
          </a:p>
        </p:txBody>
      </p:sp>
      <p:sp>
        <p:nvSpPr>
          <p:cNvPr id="18" name="文本框 37"/>
          <p:cNvSpPr txBox="1">
            <a:spLocks noChangeArrowheads="1"/>
          </p:cNvSpPr>
          <p:nvPr/>
        </p:nvSpPr>
        <p:spPr bwMode="auto">
          <a:xfrm>
            <a:off x="6623626" y="4598634"/>
            <a:ext cx="667436" cy="269276"/>
          </a:xfrm>
          <a:prstGeom prst="rect">
            <a:avLst/>
          </a:prstGeom>
          <a:noFill/>
          <a:ln w="9525">
            <a:noFill/>
            <a:miter lim="800000"/>
          </a:ln>
        </p:spPr>
        <p:txBody>
          <a:bodyPr wrap="none" lIns="68553" tIns="34276" rIns="68553" bIns="34276">
            <a:spAutoFit/>
          </a:bodyPr>
          <a:lstStyle/>
          <a:p>
            <a:r>
              <a:rPr lang="en-US" altLang="zh-CN" sz="13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11</a:t>
            </a:r>
            <a:r>
              <a:rPr lang="zh-CN" altLang="en-US" sz="13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月份</a:t>
            </a:r>
          </a:p>
        </p:txBody>
      </p:sp>
      <p:sp>
        <p:nvSpPr>
          <p:cNvPr id="19" name="文本框 38"/>
          <p:cNvSpPr txBox="1">
            <a:spLocks noChangeArrowheads="1"/>
          </p:cNvSpPr>
          <p:nvPr/>
        </p:nvSpPr>
        <p:spPr bwMode="auto">
          <a:xfrm>
            <a:off x="7471082" y="4598634"/>
            <a:ext cx="667436" cy="269276"/>
          </a:xfrm>
          <a:prstGeom prst="rect">
            <a:avLst/>
          </a:prstGeom>
          <a:noFill/>
          <a:ln w="9525">
            <a:noFill/>
            <a:miter lim="800000"/>
          </a:ln>
        </p:spPr>
        <p:txBody>
          <a:bodyPr wrap="none" lIns="68553" tIns="34276" rIns="68553" bIns="34276">
            <a:spAutoFit/>
          </a:bodyPr>
          <a:lstStyle/>
          <a:p>
            <a:r>
              <a:rPr lang="en-US" altLang="zh-CN" sz="13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12</a:t>
            </a:r>
            <a:r>
              <a:rPr lang="zh-CN" altLang="en-US" sz="13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月份</a:t>
            </a:r>
          </a:p>
        </p:txBody>
      </p:sp>
      <p:sp>
        <p:nvSpPr>
          <p:cNvPr id="20" name="文本框 39"/>
          <p:cNvSpPr txBox="1">
            <a:spLocks noChangeArrowheads="1"/>
          </p:cNvSpPr>
          <p:nvPr/>
        </p:nvSpPr>
        <p:spPr bwMode="auto">
          <a:xfrm>
            <a:off x="1309947" y="4061312"/>
            <a:ext cx="1061775" cy="253887"/>
          </a:xfrm>
          <a:prstGeom prst="rect">
            <a:avLst/>
          </a:prstGeom>
          <a:noFill/>
          <a:ln w="9525">
            <a:noFill/>
            <a:miter lim="800000"/>
          </a:ln>
        </p:spPr>
        <p:txBody>
          <a:bodyPr wrap="none" lIns="68553" tIns="34276" rIns="68553" bIns="34276">
            <a:spAutoFit/>
          </a:bodyPr>
          <a:lstStyle/>
          <a:p>
            <a:r>
              <a:rPr lang="zh-CN" altLang="en-US" sz="1200" dirty="0">
                <a:solidFill>
                  <a:schemeClr val="tx1">
                    <a:lumMod val="75000"/>
                    <a:lumOff val="25000"/>
                  </a:schemeClr>
                </a:solidFill>
                <a:latin typeface="Calibri" panose="020F0502020204030204" pitchFamily="34" charset="0"/>
                <a:ea typeface="微软雅黑" panose="020B0503020204020204" pitchFamily="34" charset="-122"/>
              </a:rPr>
              <a:t>添加文字内容</a:t>
            </a:r>
          </a:p>
        </p:txBody>
      </p:sp>
      <p:sp>
        <p:nvSpPr>
          <p:cNvPr id="21" name="文本框 40"/>
          <p:cNvSpPr txBox="1">
            <a:spLocks noChangeArrowheads="1"/>
          </p:cNvSpPr>
          <p:nvPr/>
        </p:nvSpPr>
        <p:spPr bwMode="auto">
          <a:xfrm>
            <a:off x="361725" y="3510316"/>
            <a:ext cx="1061775" cy="253887"/>
          </a:xfrm>
          <a:prstGeom prst="rect">
            <a:avLst/>
          </a:prstGeom>
          <a:noFill/>
          <a:ln w="9525">
            <a:noFill/>
            <a:miter lim="800000"/>
          </a:ln>
        </p:spPr>
        <p:txBody>
          <a:bodyPr wrap="none" lIns="68553" tIns="34276" rIns="68553" bIns="34276">
            <a:spAutoFit/>
          </a:bodyPr>
          <a:lstStyle/>
          <a:p>
            <a:r>
              <a:rPr lang="zh-CN" altLang="en-US" sz="1200" dirty="0">
                <a:solidFill>
                  <a:schemeClr val="tx1">
                    <a:lumMod val="75000"/>
                    <a:lumOff val="25000"/>
                  </a:schemeClr>
                </a:solidFill>
                <a:latin typeface="Calibri" panose="020F0502020204030204" pitchFamily="34" charset="0"/>
                <a:ea typeface="微软雅黑" panose="020B0503020204020204" pitchFamily="34" charset="-122"/>
              </a:rPr>
              <a:t>添加文字内容</a:t>
            </a:r>
          </a:p>
        </p:txBody>
      </p:sp>
      <p:sp>
        <p:nvSpPr>
          <p:cNvPr id="22" name="文本框 41"/>
          <p:cNvSpPr txBox="1">
            <a:spLocks noChangeArrowheads="1"/>
          </p:cNvSpPr>
          <p:nvPr/>
        </p:nvSpPr>
        <p:spPr bwMode="auto">
          <a:xfrm>
            <a:off x="2009036" y="2732263"/>
            <a:ext cx="1061775" cy="253887"/>
          </a:xfrm>
          <a:prstGeom prst="rect">
            <a:avLst/>
          </a:prstGeom>
          <a:noFill/>
          <a:ln w="9525">
            <a:noFill/>
            <a:miter lim="800000"/>
          </a:ln>
        </p:spPr>
        <p:txBody>
          <a:bodyPr wrap="none" lIns="68553" tIns="34276" rIns="68553" bIns="34276">
            <a:spAutoFit/>
          </a:bodyPr>
          <a:lstStyle/>
          <a:p>
            <a:r>
              <a:rPr lang="zh-CN" altLang="en-US" sz="1200" dirty="0">
                <a:solidFill>
                  <a:schemeClr val="tx1">
                    <a:lumMod val="75000"/>
                    <a:lumOff val="25000"/>
                  </a:schemeClr>
                </a:solidFill>
                <a:latin typeface="Calibri" panose="020F0502020204030204" pitchFamily="34" charset="0"/>
                <a:ea typeface="微软雅黑" panose="020B0503020204020204" pitchFamily="34" charset="-122"/>
              </a:rPr>
              <a:t>添加文字内容</a:t>
            </a:r>
          </a:p>
        </p:txBody>
      </p:sp>
      <p:sp>
        <p:nvSpPr>
          <p:cNvPr id="23" name="文本框 42"/>
          <p:cNvSpPr txBox="1">
            <a:spLocks noChangeArrowheads="1"/>
          </p:cNvSpPr>
          <p:nvPr/>
        </p:nvSpPr>
        <p:spPr bwMode="auto">
          <a:xfrm>
            <a:off x="2905086" y="3327844"/>
            <a:ext cx="1061775" cy="253887"/>
          </a:xfrm>
          <a:prstGeom prst="rect">
            <a:avLst/>
          </a:prstGeom>
          <a:noFill/>
          <a:ln w="9525">
            <a:noFill/>
            <a:miter lim="800000"/>
          </a:ln>
        </p:spPr>
        <p:txBody>
          <a:bodyPr wrap="none" lIns="68553" tIns="34276" rIns="68553" bIns="34276">
            <a:spAutoFit/>
          </a:bodyPr>
          <a:lstStyle/>
          <a:p>
            <a:r>
              <a:rPr lang="zh-CN" altLang="en-US" sz="1200" dirty="0">
                <a:solidFill>
                  <a:schemeClr val="tx1">
                    <a:lumMod val="75000"/>
                    <a:lumOff val="25000"/>
                  </a:schemeClr>
                </a:solidFill>
                <a:latin typeface="Calibri" panose="020F0502020204030204" pitchFamily="34" charset="0"/>
                <a:ea typeface="微软雅黑" panose="020B0503020204020204" pitchFamily="34" charset="-122"/>
              </a:rPr>
              <a:t>添加文字内容</a:t>
            </a:r>
          </a:p>
        </p:txBody>
      </p:sp>
      <p:sp>
        <p:nvSpPr>
          <p:cNvPr id="24" name="文本框 43"/>
          <p:cNvSpPr txBox="1">
            <a:spLocks noChangeArrowheads="1"/>
          </p:cNvSpPr>
          <p:nvPr/>
        </p:nvSpPr>
        <p:spPr bwMode="auto">
          <a:xfrm>
            <a:off x="4660601" y="3262871"/>
            <a:ext cx="1061775" cy="253887"/>
          </a:xfrm>
          <a:prstGeom prst="rect">
            <a:avLst/>
          </a:prstGeom>
          <a:noFill/>
          <a:ln w="9525">
            <a:noFill/>
            <a:miter lim="800000"/>
          </a:ln>
        </p:spPr>
        <p:txBody>
          <a:bodyPr wrap="none" lIns="68553" tIns="34276" rIns="68553" bIns="34276">
            <a:spAutoFit/>
          </a:bodyPr>
          <a:lstStyle/>
          <a:p>
            <a:r>
              <a:rPr lang="zh-CN" altLang="en-US" sz="1200" dirty="0">
                <a:solidFill>
                  <a:schemeClr val="tx1">
                    <a:lumMod val="75000"/>
                    <a:lumOff val="25000"/>
                  </a:schemeClr>
                </a:solidFill>
                <a:latin typeface="Calibri" panose="020F0502020204030204" pitchFamily="34" charset="0"/>
                <a:ea typeface="微软雅黑" panose="020B0503020204020204" pitchFamily="34" charset="-122"/>
              </a:rPr>
              <a:t>添加文字内容</a:t>
            </a:r>
          </a:p>
        </p:txBody>
      </p:sp>
      <p:sp>
        <p:nvSpPr>
          <p:cNvPr id="25" name="文本框 44"/>
          <p:cNvSpPr txBox="1">
            <a:spLocks noChangeArrowheads="1"/>
          </p:cNvSpPr>
          <p:nvPr/>
        </p:nvSpPr>
        <p:spPr bwMode="auto">
          <a:xfrm>
            <a:off x="5352766" y="2843635"/>
            <a:ext cx="1061775" cy="253887"/>
          </a:xfrm>
          <a:prstGeom prst="rect">
            <a:avLst/>
          </a:prstGeom>
          <a:noFill/>
          <a:ln w="9525">
            <a:noFill/>
            <a:miter lim="800000"/>
          </a:ln>
        </p:spPr>
        <p:txBody>
          <a:bodyPr wrap="none" lIns="68553" tIns="34276" rIns="68553" bIns="34276">
            <a:spAutoFit/>
          </a:bodyPr>
          <a:lstStyle/>
          <a:p>
            <a:r>
              <a:rPr lang="zh-CN" altLang="en-US" sz="1200" dirty="0">
                <a:solidFill>
                  <a:schemeClr val="tx1">
                    <a:lumMod val="75000"/>
                    <a:lumOff val="25000"/>
                  </a:schemeClr>
                </a:solidFill>
                <a:latin typeface="Calibri" panose="020F0502020204030204" pitchFamily="34" charset="0"/>
                <a:ea typeface="微软雅黑" panose="020B0503020204020204" pitchFamily="34" charset="-122"/>
              </a:rPr>
              <a:t>添加文字内容</a:t>
            </a:r>
          </a:p>
        </p:txBody>
      </p:sp>
      <p:sp>
        <p:nvSpPr>
          <p:cNvPr id="26" name="文本框 45"/>
          <p:cNvSpPr txBox="1">
            <a:spLocks noChangeArrowheads="1"/>
          </p:cNvSpPr>
          <p:nvPr/>
        </p:nvSpPr>
        <p:spPr bwMode="auto">
          <a:xfrm>
            <a:off x="5931891" y="2286339"/>
            <a:ext cx="1061775" cy="253887"/>
          </a:xfrm>
          <a:prstGeom prst="rect">
            <a:avLst/>
          </a:prstGeom>
          <a:noFill/>
          <a:ln w="9525">
            <a:noFill/>
            <a:miter lim="800000"/>
          </a:ln>
        </p:spPr>
        <p:txBody>
          <a:bodyPr wrap="none" lIns="68553" tIns="34276" rIns="68553" bIns="34276">
            <a:spAutoFit/>
          </a:bodyPr>
          <a:lstStyle/>
          <a:p>
            <a:r>
              <a:rPr lang="zh-CN" altLang="en-US" sz="1200" dirty="0">
                <a:solidFill>
                  <a:schemeClr val="tx1">
                    <a:lumMod val="75000"/>
                    <a:lumOff val="25000"/>
                  </a:schemeClr>
                </a:solidFill>
                <a:latin typeface="Calibri" panose="020F0502020204030204" pitchFamily="34" charset="0"/>
                <a:ea typeface="微软雅黑" panose="020B0503020204020204" pitchFamily="34" charset="-122"/>
              </a:rPr>
              <a:t>添加文字内容</a:t>
            </a:r>
          </a:p>
        </p:txBody>
      </p:sp>
      <p:sp>
        <p:nvSpPr>
          <p:cNvPr id="27" name="文本框 46"/>
          <p:cNvSpPr txBox="1">
            <a:spLocks noChangeArrowheads="1"/>
          </p:cNvSpPr>
          <p:nvPr/>
        </p:nvSpPr>
        <p:spPr bwMode="auto">
          <a:xfrm>
            <a:off x="7048651" y="1602951"/>
            <a:ext cx="1061775" cy="253887"/>
          </a:xfrm>
          <a:prstGeom prst="rect">
            <a:avLst/>
          </a:prstGeom>
          <a:noFill/>
          <a:ln w="9525">
            <a:noFill/>
            <a:miter lim="800000"/>
          </a:ln>
        </p:spPr>
        <p:txBody>
          <a:bodyPr wrap="none" lIns="68553" tIns="34276" rIns="68553" bIns="34276">
            <a:spAutoFit/>
          </a:bodyPr>
          <a:lstStyle/>
          <a:p>
            <a:r>
              <a:rPr lang="zh-CN" altLang="en-US" sz="1200" dirty="0">
                <a:solidFill>
                  <a:schemeClr val="tx1">
                    <a:lumMod val="75000"/>
                    <a:lumOff val="25000"/>
                  </a:schemeClr>
                </a:solidFill>
                <a:latin typeface="Calibri" panose="020F0502020204030204" pitchFamily="34" charset="0"/>
                <a:ea typeface="微软雅黑" panose="020B0503020204020204" pitchFamily="34" charset="-122"/>
              </a:rPr>
              <a:t>添加文字内容</a:t>
            </a:r>
          </a:p>
        </p:txBody>
      </p:sp>
      <p:cxnSp>
        <p:nvCxnSpPr>
          <p:cNvPr id="28" name="直接连接符 27"/>
          <p:cNvCxnSpPr>
            <a:stCxn id="2" idx="7"/>
            <a:endCxn id="3" idx="3"/>
          </p:cNvCxnSpPr>
          <p:nvPr/>
        </p:nvCxnSpPr>
        <p:spPr>
          <a:xfrm flipV="1">
            <a:off x="1167634" y="3748208"/>
            <a:ext cx="431403" cy="40279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3" idx="7"/>
            <a:endCxn id="4" idx="2"/>
          </p:cNvCxnSpPr>
          <p:nvPr/>
        </p:nvCxnSpPr>
        <p:spPr>
          <a:xfrm flipV="1">
            <a:off x="1764649" y="3186482"/>
            <a:ext cx="602861" cy="41838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4" idx="5"/>
            <a:endCxn id="5" idx="1"/>
          </p:cNvCxnSpPr>
          <p:nvPr/>
        </p:nvCxnSpPr>
        <p:spPr>
          <a:xfrm>
            <a:off x="2563083" y="3227436"/>
            <a:ext cx="425311" cy="45323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椭圆 30"/>
          <p:cNvSpPr/>
          <p:nvPr/>
        </p:nvSpPr>
        <p:spPr bwMode="auto">
          <a:xfrm rot="827460">
            <a:off x="3593870" y="4014973"/>
            <a:ext cx="216582" cy="22147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anchor="ctr"/>
          <a:lstStyle/>
          <a:p>
            <a:pPr algn="ctr">
              <a:defRPr/>
            </a:pPr>
            <a:endParaRPr lang="zh-CN" altLang="en-US" dirty="0"/>
          </a:p>
        </p:txBody>
      </p:sp>
      <p:cxnSp>
        <p:nvCxnSpPr>
          <p:cNvPr id="32" name="直接连接符 31"/>
          <p:cNvCxnSpPr>
            <a:stCxn id="5" idx="5"/>
            <a:endCxn id="31" idx="2"/>
          </p:cNvCxnSpPr>
          <p:nvPr/>
        </p:nvCxnSpPr>
        <p:spPr>
          <a:xfrm>
            <a:off x="3160808" y="3815745"/>
            <a:ext cx="436183" cy="28413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31" idx="7"/>
            <a:endCxn id="6" idx="3"/>
          </p:cNvCxnSpPr>
          <p:nvPr/>
        </p:nvCxnSpPr>
        <p:spPr>
          <a:xfrm flipV="1">
            <a:off x="3795181" y="3446955"/>
            <a:ext cx="630377" cy="62097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6" idx="7"/>
            <a:endCxn id="7" idx="3"/>
          </p:cNvCxnSpPr>
          <p:nvPr/>
        </p:nvCxnSpPr>
        <p:spPr>
          <a:xfrm flipV="1">
            <a:off x="4593878" y="3011506"/>
            <a:ext cx="520136" cy="29622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7" idx="7"/>
            <a:endCxn id="8" idx="3"/>
          </p:cNvCxnSpPr>
          <p:nvPr/>
        </p:nvCxnSpPr>
        <p:spPr>
          <a:xfrm flipV="1">
            <a:off x="5285125" y="2477651"/>
            <a:ext cx="356828" cy="39905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8" idx="7"/>
            <a:endCxn id="9" idx="3"/>
          </p:cNvCxnSpPr>
          <p:nvPr/>
        </p:nvCxnSpPr>
        <p:spPr>
          <a:xfrm flipV="1">
            <a:off x="5812612" y="1781145"/>
            <a:ext cx="937912" cy="5601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9" idx="7"/>
            <a:endCxn id="10" idx="3"/>
          </p:cNvCxnSpPr>
          <p:nvPr/>
        </p:nvCxnSpPr>
        <p:spPr>
          <a:xfrm flipV="1">
            <a:off x="6932166" y="1309537"/>
            <a:ext cx="652635" cy="350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8" name="文本框 39"/>
          <p:cNvSpPr txBox="1">
            <a:spLocks noChangeArrowheads="1"/>
          </p:cNvSpPr>
          <p:nvPr/>
        </p:nvSpPr>
        <p:spPr bwMode="auto">
          <a:xfrm>
            <a:off x="3866505" y="4004156"/>
            <a:ext cx="1061775" cy="253887"/>
          </a:xfrm>
          <a:prstGeom prst="rect">
            <a:avLst/>
          </a:prstGeom>
          <a:noFill/>
          <a:ln w="9525">
            <a:noFill/>
            <a:miter lim="800000"/>
          </a:ln>
        </p:spPr>
        <p:txBody>
          <a:bodyPr wrap="none" lIns="68553" tIns="34276" rIns="68553" bIns="34276">
            <a:spAutoFit/>
          </a:bodyPr>
          <a:lstStyle/>
          <a:p>
            <a:r>
              <a:rPr lang="zh-CN" altLang="en-US" sz="1200" dirty="0">
                <a:solidFill>
                  <a:schemeClr val="tx1">
                    <a:lumMod val="75000"/>
                    <a:lumOff val="25000"/>
                  </a:schemeClr>
                </a:solidFill>
                <a:latin typeface="Calibri" panose="020F0502020204030204" pitchFamily="34" charset="0"/>
                <a:ea typeface="微软雅黑" panose="020B0503020204020204" pitchFamily="34" charset="-122"/>
              </a:rPr>
              <a:t>添加文字内容</a:t>
            </a:r>
          </a:p>
        </p:txBody>
      </p:sp>
      <p:sp>
        <p:nvSpPr>
          <p:cNvPr id="39" name="文本框 33"/>
          <p:cNvSpPr txBox="1">
            <a:spLocks noChangeArrowheads="1"/>
          </p:cNvSpPr>
          <p:nvPr/>
        </p:nvSpPr>
        <p:spPr bwMode="auto">
          <a:xfrm>
            <a:off x="3447614" y="4598634"/>
            <a:ext cx="569653" cy="269276"/>
          </a:xfrm>
          <a:prstGeom prst="rect">
            <a:avLst/>
          </a:prstGeom>
          <a:noFill/>
          <a:ln w="9525">
            <a:noFill/>
            <a:miter lim="800000"/>
          </a:ln>
        </p:spPr>
        <p:txBody>
          <a:bodyPr wrap="none" lIns="68553" tIns="34276" rIns="68553" bIns="34276">
            <a:spAutoFit/>
          </a:bodyPr>
          <a:lstStyle/>
          <a:p>
            <a:r>
              <a:rPr lang="en-US" altLang="zh-CN" sz="13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7</a:t>
            </a:r>
            <a:r>
              <a:rPr lang="zh-CN" altLang="en-US" sz="13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月份</a:t>
            </a:r>
          </a:p>
        </p:txBody>
      </p:sp>
      <p:sp>
        <p:nvSpPr>
          <p:cNvPr id="40" name="文本框 46"/>
          <p:cNvSpPr txBox="1">
            <a:spLocks noChangeArrowheads="1"/>
          </p:cNvSpPr>
          <p:nvPr/>
        </p:nvSpPr>
        <p:spPr bwMode="auto">
          <a:xfrm>
            <a:off x="7155774" y="844219"/>
            <a:ext cx="1061775" cy="253887"/>
          </a:xfrm>
          <a:prstGeom prst="rect">
            <a:avLst/>
          </a:prstGeom>
          <a:noFill/>
          <a:ln w="9525">
            <a:noFill/>
            <a:miter lim="800000"/>
          </a:ln>
        </p:spPr>
        <p:txBody>
          <a:bodyPr wrap="none" lIns="68553" tIns="34276" rIns="68553" bIns="34276">
            <a:spAutoFit/>
          </a:bodyPr>
          <a:lstStyle/>
          <a:p>
            <a:r>
              <a:rPr lang="zh-CN" altLang="en-US" sz="1200" dirty="0">
                <a:solidFill>
                  <a:schemeClr val="tx1">
                    <a:lumMod val="75000"/>
                    <a:lumOff val="25000"/>
                  </a:schemeClr>
                </a:solidFill>
                <a:latin typeface="Calibri" panose="020F0502020204030204" pitchFamily="34" charset="0"/>
                <a:ea typeface="微软雅黑" panose="020B0503020204020204" pitchFamily="34" charset="-122"/>
              </a:rPr>
              <a:t>添加文字内容</a:t>
            </a:r>
          </a:p>
        </p:txBody>
      </p:sp>
      <p:grpSp>
        <p:nvGrpSpPr>
          <p:cNvPr id="41" name="组合 60"/>
          <p:cNvGrpSpPr/>
          <p:nvPr/>
        </p:nvGrpSpPr>
        <p:grpSpPr>
          <a:xfrm>
            <a:off x="408567" y="4464485"/>
            <a:ext cx="8053955" cy="76692"/>
            <a:chOff x="738746" y="5964849"/>
            <a:chExt cx="10744200" cy="102248"/>
          </a:xfrm>
        </p:grpSpPr>
        <p:cxnSp>
          <p:nvCxnSpPr>
            <p:cNvPr id="42" name="直接连接符 41"/>
            <p:cNvCxnSpPr/>
            <p:nvPr/>
          </p:nvCxnSpPr>
          <p:spPr bwMode="auto">
            <a:xfrm>
              <a:off x="738746" y="6052254"/>
              <a:ext cx="107442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1639101" y="5971032"/>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V="1">
              <a:off x="2456892" y="5967447"/>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3510148" y="5972019"/>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4295309" y="5972019"/>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5141731" y="5972019"/>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6255551" y="5973993"/>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V="1">
              <a:off x="7243964" y="5967447"/>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7951332" y="5973993"/>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V="1">
              <a:off x="9320250" y="5964849"/>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V="1">
              <a:off x="10524537" y="5985875"/>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53" name="矩形 52"/>
          <p:cNvSpPr/>
          <p:nvPr/>
        </p:nvSpPr>
        <p:spPr>
          <a:xfrm>
            <a:off x="976610" y="1219953"/>
            <a:ext cx="3163567" cy="992551"/>
          </a:xfrm>
          <a:prstGeom prst="rect">
            <a:avLst/>
          </a:prstGeom>
        </p:spPr>
        <p:txBody>
          <a:bodyPr wrap="square" lIns="68553" tIns="34276" rIns="68553" bIns="34276">
            <a:spAutoFit/>
          </a:bodyPr>
          <a:lstStyle/>
          <a:p>
            <a:pPr>
              <a:lnSpc>
                <a:spcPct val="20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点击添加小标题</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cs typeface="华文黑体" pitchFamily="2" charset="-122"/>
            </a:endParaRPr>
          </a:p>
        </p:txBody>
      </p:sp>
    </p:spTree>
    <p:extLst>
      <p:ext uri="{BB962C8B-B14F-4D97-AF65-F5344CB8AC3E}">
        <p14:creationId xmlns:p14="http://schemas.microsoft.com/office/powerpoint/2010/main" val="2874418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up)">
                                      <p:cBhvr>
                                        <p:cTn id="18" dur="500"/>
                                        <p:tgtEl>
                                          <p:spTgt spid="12"/>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up)">
                                      <p:cBhvr>
                                        <p:cTn id="21" dur="500"/>
                                        <p:tgtEl>
                                          <p:spTgt spid="13"/>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up)">
                                      <p:cBhvr>
                                        <p:cTn id="24" dur="500"/>
                                        <p:tgtEl>
                                          <p:spTgt spid="14"/>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up)">
                                      <p:cBhvr>
                                        <p:cTn id="27" dur="500"/>
                                        <p:tgtEl>
                                          <p:spTgt spid="39"/>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up)">
                                      <p:cBhvr>
                                        <p:cTn id="30" dur="500"/>
                                        <p:tgtEl>
                                          <p:spTgt spid="15"/>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up)">
                                      <p:cBhvr>
                                        <p:cTn id="33" dur="500"/>
                                        <p:tgtEl>
                                          <p:spTgt spid="16"/>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up)">
                                      <p:cBhvr>
                                        <p:cTn id="36" dur="500"/>
                                        <p:tgtEl>
                                          <p:spTgt spid="17"/>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up)">
                                      <p:cBhvr>
                                        <p:cTn id="39" dur="500"/>
                                        <p:tgtEl>
                                          <p:spTgt spid="18"/>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up)">
                                      <p:cBhvr>
                                        <p:cTn id="42" dur="500"/>
                                        <p:tgtEl>
                                          <p:spTgt spid="19"/>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fade">
                                      <p:cBhvr>
                                        <p:cTn id="46" dur="500"/>
                                        <p:tgtEl>
                                          <p:spTgt spid="2"/>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wipe(down)">
                                      <p:cBhvr>
                                        <p:cTn id="49" dur="500"/>
                                        <p:tgtEl>
                                          <p:spTgt spid="20"/>
                                        </p:tgtEl>
                                      </p:cBhvr>
                                    </p:animEffect>
                                  </p:childTnLst>
                                </p:cTn>
                              </p:par>
                            </p:childTnLst>
                          </p:cTn>
                        </p:par>
                        <p:par>
                          <p:cTn id="50" fill="hold">
                            <p:stCondLst>
                              <p:cond delay="2000"/>
                            </p:stCondLst>
                            <p:childTnLst>
                              <p:par>
                                <p:cTn id="51" presetID="22" presetClass="entr" presetSubtype="4" fill="hold"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wipe(down)">
                                      <p:cBhvr>
                                        <p:cTn id="53" dur="500"/>
                                        <p:tgtEl>
                                          <p:spTgt spid="28"/>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500"/>
                                        <p:tgtEl>
                                          <p:spTgt spid="3"/>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wipe(down)">
                                      <p:cBhvr>
                                        <p:cTn id="60" dur="500"/>
                                        <p:tgtEl>
                                          <p:spTgt spid="21"/>
                                        </p:tgtEl>
                                      </p:cBhvr>
                                    </p:animEffect>
                                  </p:childTnLst>
                                </p:cTn>
                              </p:par>
                            </p:childTnLst>
                          </p:cTn>
                        </p:par>
                        <p:par>
                          <p:cTn id="61" fill="hold">
                            <p:stCondLst>
                              <p:cond delay="3000"/>
                            </p:stCondLst>
                            <p:childTnLst>
                              <p:par>
                                <p:cTn id="62" presetID="22" presetClass="entr" presetSubtype="4" fill="hold" nodeType="after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down)">
                                      <p:cBhvr>
                                        <p:cTn id="64" dur="500"/>
                                        <p:tgtEl>
                                          <p:spTgt spid="29"/>
                                        </p:tgtEl>
                                      </p:cBhvr>
                                    </p:animEffect>
                                  </p:childTnLst>
                                </p:cTn>
                              </p:par>
                            </p:childTnLst>
                          </p:cTn>
                        </p:par>
                        <p:par>
                          <p:cTn id="65" fill="hold">
                            <p:stCondLst>
                              <p:cond delay="3500"/>
                            </p:stCondLst>
                            <p:childTnLst>
                              <p:par>
                                <p:cTn id="66" presetID="10" presetClass="entr" presetSubtype="0" fill="hold" grpId="0" nodeType="afterEffect">
                                  <p:stCondLst>
                                    <p:cond delay="0"/>
                                  </p:stCondLst>
                                  <p:childTnLst>
                                    <p:set>
                                      <p:cBhvr>
                                        <p:cTn id="67" dur="1" fill="hold">
                                          <p:stCondLst>
                                            <p:cond delay="0"/>
                                          </p:stCondLst>
                                        </p:cTn>
                                        <p:tgtEl>
                                          <p:spTgt spid="4"/>
                                        </p:tgtEl>
                                        <p:attrNameLst>
                                          <p:attrName>style.visibility</p:attrName>
                                        </p:attrNameLst>
                                      </p:cBhvr>
                                      <p:to>
                                        <p:strVal val="visible"/>
                                      </p:to>
                                    </p:set>
                                    <p:animEffect transition="in" filter="fade">
                                      <p:cBhvr>
                                        <p:cTn id="68" dur="500"/>
                                        <p:tgtEl>
                                          <p:spTgt spid="4"/>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wipe(down)">
                                      <p:cBhvr>
                                        <p:cTn id="71" dur="500"/>
                                        <p:tgtEl>
                                          <p:spTgt spid="22"/>
                                        </p:tgtEl>
                                      </p:cBhvr>
                                    </p:animEffect>
                                  </p:childTnLst>
                                </p:cTn>
                              </p:par>
                            </p:childTnLst>
                          </p:cTn>
                        </p:par>
                        <p:par>
                          <p:cTn id="72" fill="hold">
                            <p:stCondLst>
                              <p:cond delay="4000"/>
                            </p:stCondLst>
                            <p:childTnLst>
                              <p:par>
                                <p:cTn id="73" presetID="22" presetClass="entr" presetSubtype="1" fill="hold" nodeType="after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wipe(up)">
                                      <p:cBhvr>
                                        <p:cTn id="75" dur="500"/>
                                        <p:tgtEl>
                                          <p:spTgt spid="30"/>
                                        </p:tgtEl>
                                      </p:cBhvr>
                                    </p:animEffect>
                                  </p:childTnLst>
                                </p:cTn>
                              </p:par>
                            </p:childTnLst>
                          </p:cTn>
                        </p:par>
                        <p:par>
                          <p:cTn id="76" fill="hold">
                            <p:stCondLst>
                              <p:cond delay="4500"/>
                            </p:stCondLst>
                            <p:childTnLst>
                              <p:par>
                                <p:cTn id="77" presetID="10" presetClass="entr" presetSubtype="0" fill="hold" grpId="0" nodeType="afterEffect">
                                  <p:stCondLst>
                                    <p:cond delay="0"/>
                                  </p:stCondLst>
                                  <p:childTnLst>
                                    <p:set>
                                      <p:cBhvr>
                                        <p:cTn id="78" dur="1" fill="hold">
                                          <p:stCondLst>
                                            <p:cond delay="0"/>
                                          </p:stCondLst>
                                        </p:cTn>
                                        <p:tgtEl>
                                          <p:spTgt spid="5"/>
                                        </p:tgtEl>
                                        <p:attrNameLst>
                                          <p:attrName>style.visibility</p:attrName>
                                        </p:attrNameLst>
                                      </p:cBhvr>
                                      <p:to>
                                        <p:strVal val="visible"/>
                                      </p:to>
                                    </p:set>
                                    <p:animEffect transition="in" filter="fade">
                                      <p:cBhvr>
                                        <p:cTn id="79" dur="500"/>
                                        <p:tgtEl>
                                          <p:spTgt spid="5"/>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wipe(down)">
                                      <p:cBhvr>
                                        <p:cTn id="82" dur="500"/>
                                        <p:tgtEl>
                                          <p:spTgt spid="23"/>
                                        </p:tgtEl>
                                      </p:cBhvr>
                                    </p:animEffect>
                                  </p:childTnLst>
                                </p:cTn>
                              </p:par>
                            </p:childTnLst>
                          </p:cTn>
                        </p:par>
                        <p:par>
                          <p:cTn id="83" fill="hold">
                            <p:stCondLst>
                              <p:cond delay="5000"/>
                            </p:stCondLst>
                            <p:childTnLst>
                              <p:par>
                                <p:cTn id="84" presetID="22" presetClass="entr" presetSubtype="1" fill="hold" nodeType="after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wipe(up)">
                                      <p:cBhvr>
                                        <p:cTn id="86" dur="500"/>
                                        <p:tgtEl>
                                          <p:spTgt spid="32"/>
                                        </p:tgtEl>
                                      </p:cBhvr>
                                    </p:animEffect>
                                  </p:childTnLst>
                                </p:cTn>
                              </p:par>
                            </p:childTnLst>
                          </p:cTn>
                        </p:par>
                        <p:par>
                          <p:cTn id="87" fill="hold">
                            <p:stCondLst>
                              <p:cond delay="5500"/>
                            </p:stCondLst>
                            <p:childTnLst>
                              <p:par>
                                <p:cTn id="88" presetID="10" presetClass="entr" presetSubtype="0" fill="hold" grpId="0" nodeType="after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fade">
                                      <p:cBhvr>
                                        <p:cTn id="90" dur="500"/>
                                        <p:tgtEl>
                                          <p:spTgt spid="31"/>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38"/>
                                        </p:tgtEl>
                                        <p:attrNameLst>
                                          <p:attrName>style.visibility</p:attrName>
                                        </p:attrNameLst>
                                      </p:cBhvr>
                                      <p:to>
                                        <p:strVal val="visible"/>
                                      </p:to>
                                    </p:set>
                                    <p:animEffect transition="in" filter="wipe(down)">
                                      <p:cBhvr>
                                        <p:cTn id="93" dur="500"/>
                                        <p:tgtEl>
                                          <p:spTgt spid="38"/>
                                        </p:tgtEl>
                                      </p:cBhvr>
                                    </p:animEffect>
                                  </p:childTnLst>
                                </p:cTn>
                              </p:par>
                            </p:childTnLst>
                          </p:cTn>
                        </p:par>
                        <p:par>
                          <p:cTn id="94" fill="hold">
                            <p:stCondLst>
                              <p:cond delay="6000"/>
                            </p:stCondLst>
                            <p:childTnLst>
                              <p:par>
                                <p:cTn id="95" presetID="22" presetClass="entr" presetSubtype="4" fill="hold" nodeType="afterEffect">
                                  <p:stCondLst>
                                    <p:cond delay="0"/>
                                  </p:stCondLst>
                                  <p:childTnLst>
                                    <p:set>
                                      <p:cBhvr>
                                        <p:cTn id="96" dur="1" fill="hold">
                                          <p:stCondLst>
                                            <p:cond delay="0"/>
                                          </p:stCondLst>
                                        </p:cTn>
                                        <p:tgtEl>
                                          <p:spTgt spid="33"/>
                                        </p:tgtEl>
                                        <p:attrNameLst>
                                          <p:attrName>style.visibility</p:attrName>
                                        </p:attrNameLst>
                                      </p:cBhvr>
                                      <p:to>
                                        <p:strVal val="visible"/>
                                      </p:to>
                                    </p:set>
                                    <p:animEffect transition="in" filter="wipe(down)">
                                      <p:cBhvr>
                                        <p:cTn id="97" dur="500"/>
                                        <p:tgtEl>
                                          <p:spTgt spid="33"/>
                                        </p:tgtEl>
                                      </p:cBhvr>
                                    </p:animEffect>
                                  </p:childTnLst>
                                </p:cTn>
                              </p:par>
                            </p:childTnLst>
                          </p:cTn>
                        </p:par>
                        <p:par>
                          <p:cTn id="98" fill="hold">
                            <p:stCondLst>
                              <p:cond delay="6500"/>
                            </p:stCondLst>
                            <p:childTnLst>
                              <p:par>
                                <p:cTn id="99" presetID="10" presetClass="entr" presetSubtype="0" fill="hold" grpId="0" nodeType="afterEffect">
                                  <p:stCondLst>
                                    <p:cond delay="0"/>
                                  </p:stCondLst>
                                  <p:childTnLst>
                                    <p:set>
                                      <p:cBhvr>
                                        <p:cTn id="100" dur="1" fill="hold">
                                          <p:stCondLst>
                                            <p:cond delay="0"/>
                                          </p:stCondLst>
                                        </p:cTn>
                                        <p:tgtEl>
                                          <p:spTgt spid="6"/>
                                        </p:tgtEl>
                                        <p:attrNameLst>
                                          <p:attrName>style.visibility</p:attrName>
                                        </p:attrNameLst>
                                      </p:cBhvr>
                                      <p:to>
                                        <p:strVal val="visible"/>
                                      </p:to>
                                    </p:set>
                                    <p:animEffect transition="in" filter="fade">
                                      <p:cBhvr>
                                        <p:cTn id="101" dur="500"/>
                                        <p:tgtEl>
                                          <p:spTgt spid="6"/>
                                        </p:tgtEl>
                                      </p:cBhvr>
                                    </p:animEffect>
                                  </p:childTnLst>
                                </p:cTn>
                              </p:par>
                              <p:par>
                                <p:cTn id="102" presetID="22" presetClass="entr" presetSubtype="4" fill="hold" grpId="0" nodeType="withEffect">
                                  <p:stCondLst>
                                    <p:cond delay="0"/>
                                  </p:stCondLst>
                                  <p:childTnLst>
                                    <p:set>
                                      <p:cBhvr>
                                        <p:cTn id="103" dur="1" fill="hold">
                                          <p:stCondLst>
                                            <p:cond delay="0"/>
                                          </p:stCondLst>
                                        </p:cTn>
                                        <p:tgtEl>
                                          <p:spTgt spid="24"/>
                                        </p:tgtEl>
                                        <p:attrNameLst>
                                          <p:attrName>style.visibility</p:attrName>
                                        </p:attrNameLst>
                                      </p:cBhvr>
                                      <p:to>
                                        <p:strVal val="visible"/>
                                      </p:to>
                                    </p:set>
                                    <p:animEffect transition="in" filter="wipe(down)">
                                      <p:cBhvr>
                                        <p:cTn id="104" dur="500"/>
                                        <p:tgtEl>
                                          <p:spTgt spid="24"/>
                                        </p:tgtEl>
                                      </p:cBhvr>
                                    </p:animEffect>
                                  </p:childTnLst>
                                </p:cTn>
                              </p:par>
                            </p:childTnLst>
                          </p:cTn>
                        </p:par>
                        <p:par>
                          <p:cTn id="105" fill="hold">
                            <p:stCondLst>
                              <p:cond delay="7000"/>
                            </p:stCondLst>
                            <p:childTnLst>
                              <p:par>
                                <p:cTn id="106" presetID="22" presetClass="entr" presetSubtype="4" fill="hold" nodeType="afterEffect">
                                  <p:stCondLst>
                                    <p:cond delay="0"/>
                                  </p:stCondLst>
                                  <p:childTnLst>
                                    <p:set>
                                      <p:cBhvr>
                                        <p:cTn id="107" dur="1" fill="hold">
                                          <p:stCondLst>
                                            <p:cond delay="0"/>
                                          </p:stCondLst>
                                        </p:cTn>
                                        <p:tgtEl>
                                          <p:spTgt spid="34"/>
                                        </p:tgtEl>
                                        <p:attrNameLst>
                                          <p:attrName>style.visibility</p:attrName>
                                        </p:attrNameLst>
                                      </p:cBhvr>
                                      <p:to>
                                        <p:strVal val="visible"/>
                                      </p:to>
                                    </p:set>
                                    <p:animEffect transition="in" filter="wipe(down)">
                                      <p:cBhvr>
                                        <p:cTn id="108" dur="500"/>
                                        <p:tgtEl>
                                          <p:spTgt spid="34"/>
                                        </p:tgtEl>
                                      </p:cBhvr>
                                    </p:animEffect>
                                  </p:childTnLst>
                                </p:cTn>
                              </p:par>
                            </p:childTnLst>
                          </p:cTn>
                        </p:par>
                        <p:par>
                          <p:cTn id="109" fill="hold">
                            <p:stCondLst>
                              <p:cond delay="7500"/>
                            </p:stCondLst>
                            <p:childTnLst>
                              <p:par>
                                <p:cTn id="110" presetID="10" presetClass="entr" presetSubtype="0" fill="hold" grpId="0" nodeType="afterEffect">
                                  <p:stCondLst>
                                    <p:cond delay="0"/>
                                  </p:stCondLst>
                                  <p:childTnLst>
                                    <p:set>
                                      <p:cBhvr>
                                        <p:cTn id="111" dur="1" fill="hold">
                                          <p:stCondLst>
                                            <p:cond delay="0"/>
                                          </p:stCondLst>
                                        </p:cTn>
                                        <p:tgtEl>
                                          <p:spTgt spid="7"/>
                                        </p:tgtEl>
                                        <p:attrNameLst>
                                          <p:attrName>style.visibility</p:attrName>
                                        </p:attrNameLst>
                                      </p:cBhvr>
                                      <p:to>
                                        <p:strVal val="visible"/>
                                      </p:to>
                                    </p:set>
                                    <p:animEffect transition="in" filter="fade">
                                      <p:cBhvr>
                                        <p:cTn id="112" dur="500"/>
                                        <p:tgtEl>
                                          <p:spTgt spid="7"/>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25"/>
                                        </p:tgtEl>
                                        <p:attrNameLst>
                                          <p:attrName>style.visibility</p:attrName>
                                        </p:attrNameLst>
                                      </p:cBhvr>
                                      <p:to>
                                        <p:strVal val="visible"/>
                                      </p:to>
                                    </p:set>
                                    <p:animEffect transition="in" filter="wipe(down)">
                                      <p:cBhvr>
                                        <p:cTn id="115" dur="500"/>
                                        <p:tgtEl>
                                          <p:spTgt spid="25"/>
                                        </p:tgtEl>
                                      </p:cBhvr>
                                    </p:animEffect>
                                  </p:childTnLst>
                                </p:cTn>
                              </p:par>
                            </p:childTnLst>
                          </p:cTn>
                        </p:par>
                        <p:par>
                          <p:cTn id="116" fill="hold">
                            <p:stCondLst>
                              <p:cond delay="8000"/>
                            </p:stCondLst>
                            <p:childTnLst>
                              <p:par>
                                <p:cTn id="117" presetID="22" presetClass="entr" presetSubtype="4" fill="hold" nodeType="afterEffect">
                                  <p:stCondLst>
                                    <p:cond delay="0"/>
                                  </p:stCondLst>
                                  <p:childTnLst>
                                    <p:set>
                                      <p:cBhvr>
                                        <p:cTn id="118" dur="1" fill="hold">
                                          <p:stCondLst>
                                            <p:cond delay="0"/>
                                          </p:stCondLst>
                                        </p:cTn>
                                        <p:tgtEl>
                                          <p:spTgt spid="35"/>
                                        </p:tgtEl>
                                        <p:attrNameLst>
                                          <p:attrName>style.visibility</p:attrName>
                                        </p:attrNameLst>
                                      </p:cBhvr>
                                      <p:to>
                                        <p:strVal val="visible"/>
                                      </p:to>
                                    </p:set>
                                    <p:animEffect transition="in" filter="wipe(down)">
                                      <p:cBhvr>
                                        <p:cTn id="119" dur="500"/>
                                        <p:tgtEl>
                                          <p:spTgt spid="35"/>
                                        </p:tgtEl>
                                      </p:cBhvr>
                                    </p:animEffect>
                                  </p:childTnLst>
                                </p:cTn>
                              </p:par>
                            </p:childTnLst>
                          </p:cTn>
                        </p:par>
                        <p:par>
                          <p:cTn id="120" fill="hold">
                            <p:stCondLst>
                              <p:cond delay="8500"/>
                            </p:stCondLst>
                            <p:childTnLst>
                              <p:par>
                                <p:cTn id="121" presetID="10" presetClass="entr" presetSubtype="0" fill="hold" grpId="0" nodeType="afterEffect">
                                  <p:stCondLst>
                                    <p:cond delay="0"/>
                                  </p:stCondLst>
                                  <p:childTnLst>
                                    <p:set>
                                      <p:cBhvr>
                                        <p:cTn id="122" dur="1" fill="hold">
                                          <p:stCondLst>
                                            <p:cond delay="0"/>
                                          </p:stCondLst>
                                        </p:cTn>
                                        <p:tgtEl>
                                          <p:spTgt spid="8"/>
                                        </p:tgtEl>
                                        <p:attrNameLst>
                                          <p:attrName>style.visibility</p:attrName>
                                        </p:attrNameLst>
                                      </p:cBhvr>
                                      <p:to>
                                        <p:strVal val="visible"/>
                                      </p:to>
                                    </p:set>
                                    <p:animEffect transition="in" filter="fade">
                                      <p:cBhvr>
                                        <p:cTn id="123" dur="500"/>
                                        <p:tgtEl>
                                          <p:spTgt spid="8"/>
                                        </p:tgtEl>
                                      </p:cBhvr>
                                    </p:animEffect>
                                  </p:childTnLst>
                                </p:cTn>
                              </p:par>
                              <p:par>
                                <p:cTn id="124" presetID="22" presetClass="entr" presetSubtype="4" fill="hold" grpId="0" nodeType="withEffect">
                                  <p:stCondLst>
                                    <p:cond delay="0"/>
                                  </p:stCondLst>
                                  <p:childTnLst>
                                    <p:set>
                                      <p:cBhvr>
                                        <p:cTn id="125" dur="1" fill="hold">
                                          <p:stCondLst>
                                            <p:cond delay="0"/>
                                          </p:stCondLst>
                                        </p:cTn>
                                        <p:tgtEl>
                                          <p:spTgt spid="26"/>
                                        </p:tgtEl>
                                        <p:attrNameLst>
                                          <p:attrName>style.visibility</p:attrName>
                                        </p:attrNameLst>
                                      </p:cBhvr>
                                      <p:to>
                                        <p:strVal val="visible"/>
                                      </p:to>
                                    </p:set>
                                    <p:animEffect transition="in" filter="wipe(down)">
                                      <p:cBhvr>
                                        <p:cTn id="126" dur="500"/>
                                        <p:tgtEl>
                                          <p:spTgt spid="26"/>
                                        </p:tgtEl>
                                      </p:cBhvr>
                                    </p:animEffect>
                                  </p:childTnLst>
                                </p:cTn>
                              </p:par>
                            </p:childTnLst>
                          </p:cTn>
                        </p:par>
                        <p:par>
                          <p:cTn id="127" fill="hold">
                            <p:stCondLst>
                              <p:cond delay="9000"/>
                            </p:stCondLst>
                            <p:childTnLst>
                              <p:par>
                                <p:cTn id="128" presetID="22" presetClass="entr" presetSubtype="4" fill="hold" nodeType="afterEffect">
                                  <p:stCondLst>
                                    <p:cond delay="0"/>
                                  </p:stCondLst>
                                  <p:childTnLst>
                                    <p:set>
                                      <p:cBhvr>
                                        <p:cTn id="129" dur="1" fill="hold">
                                          <p:stCondLst>
                                            <p:cond delay="0"/>
                                          </p:stCondLst>
                                        </p:cTn>
                                        <p:tgtEl>
                                          <p:spTgt spid="36"/>
                                        </p:tgtEl>
                                        <p:attrNameLst>
                                          <p:attrName>style.visibility</p:attrName>
                                        </p:attrNameLst>
                                      </p:cBhvr>
                                      <p:to>
                                        <p:strVal val="visible"/>
                                      </p:to>
                                    </p:set>
                                    <p:animEffect transition="in" filter="wipe(down)">
                                      <p:cBhvr>
                                        <p:cTn id="130" dur="500"/>
                                        <p:tgtEl>
                                          <p:spTgt spid="36"/>
                                        </p:tgtEl>
                                      </p:cBhvr>
                                    </p:animEffect>
                                  </p:childTnLst>
                                </p:cTn>
                              </p:par>
                            </p:childTnLst>
                          </p:cTn>
                        </p:par>
                        <p:par>
                          <p:cTn id="131" fill="hold">
                            <p:stCondLst>
                              <p:cond delay="9500"/>
                            </p:stCondLst>
                            <p:childTnLst>
                              <p:par>
                                <p:cTn id="132" presetID="10" presetClass="entr" presetSubtype="0" fill="hold" grpId="0" nodeType="afterEffect">
                                  <p:stCondLst>
                                    <p:cond delay="0"/>
                                  </p:stCondLst>
                                  <p:childTnLst>
                                    <p:set>
                                      <p:cBhvr>
                                        <p:cTn id="133" dur="1" fill="hold">
                                          <p:stCondLst>
                                            <p:cond delay="0"/>
                                          </p:stCondLst>
                                        </p:cTn>
                                        <p:tgtEl>
                                          <p:spTgt spid="9"/>
                                        </p:tgtEl>
                                        <p:attrNameLst>
                                          <p:attrName>style.visibility</p:attrName>
                                        </p:attrNameLst>
                                      </p:cBhvr>
                                      <p:to>
                                        <p:strVal val="visible"/>
                                      </p:to>
                                    </p:set>
                                    <p:animEffect transition="in" filter="fade">
                                      <p:cBhvr>
                                        <p:cTn id="134" dur="500"/>
                                        <p:tgtEl>
                                          <p:spTgt spid="9"/>
                                        </p:tgtEl>
                                      </p:cBhvr>
                                    </p:animEffect>
                                  </p:childTnLst>
                                </p:cTn>
                              </p:par>
                              <p:par>
                                <p:cTn id="135" presetID="22" presetClass="entr" presetSubtype="4" fill="hold" grpId="0" nodeType="withEffect">
                                  <p:stCondLst>
                                    <p:cond delay="0"/>
                                  </p:stCondLst>
                                  <p:childTnLst>
                                    <p:set>
                                      <p:cBhvr>
                                        <p:cTn id="136" dur="1" fill="hold">
                                          <p:stCondLst>
                                            <p:cond delay="0"/>
                                          </p:stCondLst>
                                        </p:cTn>
                                        <p:tgtEl>
                                          <p:spTgt spid="27"/>
                                        </p:tgtEl>
                                        <p:attrNameLst>
                                          <p:attrName>style.visibility</p:attrName>
                                        </p:attrNameLst>
                                      </p:cBhvr>
                                      <p:to>
                                        <p:strVal val="visible"/>
                                      </p:to>
                                    </p:set>
                                    <p:animEffect transition="in" filter="wipe(down)">
                                      <p:cBhvr>
                                        <p:cTn id="137" dur="500"/>
                                        <p:tgtEl>
                                          <p:spTgt spid="27"/>
                                        </p:tgtEl>
                                      </p:cBhvr>
                                    </p:animEffect>
                                  </p:childTnLst>
                                </p:cTn>
                              </p:par>
                            </p:childTnLst>
                          </p:cTn>
                        </p:par>
                        <p:par>
                          <p:cTn id="138" fill="hold">
                            <p:stCondLst>
                              <p:cond delay="10000"/>
                            </p:stCondLst>
                            <p:childTnLst>
                              <p:par>
                                <p:cTn id="139" presetID="22" presetClass="entr" presetSubtype="4" fill="hold" nodeType="afterEffect">
                                  <p:stCondLst>
                                    <p:cond delay="0"/>
                                  </p:stCondLst>
                                  <p:childTnLst>
                                    <p:set>
                                      <p:cBhvr>
                                        <p:cTn id="140" dur="1" fill="hold">
                                          <p:stCondLst>
                                            <p:cond delay="0"/>
                                          </p:stCondLst>
                                        </p:cTn>
                                        <p:tgtEl>
                                          <p:spTgt spid="37"/>
                                        </p:tgtEl>
                                        <p:attrNameLst>
                                          <p:attrName>style.visibility</p:attrName>
                                        </p:attrNameLst>
                                      </p:cBhvr>
                                      <p:to>
                                        <p:strVal val="visible"/>
                                      </p:to>
                                    </p:set>
                                    <p:animEffect transition="in" filter="wipe(down)">
                                      <p:cBhvr>
                                        <p:cTn id="141" dur="500"/>
                                        <p:tgtEl>
                                          <p:spTgt spid="37"/>
                                        </p:tgtEl>
                                      </p:cBhvr>
                                    </p:animEffect>
                                  </p:childTnLst>
                                </p:cTn>
                              </p:par>
                            </p:childTnLst>
                          </p:cTn>
                        </p:par>
                        <p:par>
                          <p:cTn id="142" fill="hold">
                            <p:stCondLst>
                              <p:cond delay="10500"/>
                            </p:stCondLst>
                            <p:childTnLst>
                              <p:par>
                                <p:cTn id="143" presetID="10" presetClass="entr" presetSubtype="0" fill="hold" grpId="0" nodeType="afterEffect">
                                  <p:stCondLst>
                                    <p:cond delay="0"/>
                                  </p:stCondLst>
                                  <p:childTnLst>
                                    <p:set>
                                      <p:cBhvr>
                                        <p:cTn id="144" dur="1" fill="hold">
                                          <p:stCondLst>
                                            <p:cond delay="0"/>
                                          </p:stCondLst>
                                        </p:cTn>
                                        <p:tgtEl>
                                          <p:spTgt spid="10"/>
                                        </p:tgtEl>
                                        <p:attrNameLst>
                                          <p:attrName>style.visibility</p:attrName>
                                        </p:attrNameLst>
                                      </p:cBhvr>
                                      <p:to>
                                        <p:strVal val="visible"/>
                                      </p:to>
                                    </p:set>
                                    <p:animEffect transition="in" filter="fade">
                                      <p:cBhvr>
                                        <p:cTn id="145" dur="500"/>
                                        <p:tgtEl>
                                          <p:spTgt spid="10"/>
                                        </p:tgtEl>
                                      </p:cBhvr>
                                    </p:animEffect>
                                  </p:childTnLst>
                                </p:cTn>
                              </p:par>
                              <p:par>
                                <p:cTn id="146" presetID="22" presetClass="entr" presetSubtype="4" fill="hold" grpId="0" nodeType="withEffect">
                                  <p:stCondLst>
                                    <p:cond delay="0"/>
                                  </p:stCondLst>
                                  <p:childTnLst>
                                    <p:set>
                                      <p:cBhvr>
                                        <p:cTn id="147" dur="1" fill="hold">
                                          <p:stCondLst>
                                            <p:cond delay="0"/>
                                          </p:stCondLst>
                                        </p:cTn>
                                        <p:tgtEl>
                                          <p:spTgt spid="40"/>
                                        </p:tgtEl>
                                        <p:attrNameLst>
                                          <p:attrName>style.visibility</p:attrName>
                                        </p:attrNameLst>
                                      </p:cBhvr>
                                      <p:to>
                                        <p:strVal val="visible"/>
                                      </p:to>
                                    </p:set>
                                    <p:animEffect transition="in" filter="wipe(down)">
                                      <p:cBhvr>
                                        <p:cTn id="14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31" grpId="0" animBg="1"/>
      <p:bldP spid="38" grpId="0"/>
      <p:bldP spid="39" grpId="0"/>
      <p:bldP spid="40" grpId="0"/>
      <p:bldP spid="5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p:cNvSpPr txBox="1">
            <a:spLocks/>
          </p:cNvSpPr>
          <p:nvPr/>
        </p:nvSpPr>
        <p:spPr>
          <a:xfrm>
            <a:off x="2519772" y="1653860"/>
            <a:ext cx="615553" cy="738664"/>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4800" b="0" dirty="0">
                <a:solidFill>
                  <a:schemeClr val="accent1"/>
                </a:solidFill>
                <a:latin typeface="MS Gothic" pitchFamily="49" charset="-128"/>
                <a:ea typeface="MS Gothic" pitchFamily="49" charset="-128"/>
                <a:cs typeface="Arial" panose="020B0604020202020204" pitchFamily="34" charset="0"/>
              </a:rPr>
              <a:t>04</a:t>
            </a:r>
          </a:p>
        </p:txBody>
      </p:sp>
      <p:sp>
        <p:nvSpPr>
          <p:cNvPr id="49" name="文本框 48"/>
          <p:cNvSpPr txBox="1"/>
          <p:nvPr/>
        </p:nvSpPr>
        <p:spPr>
          <a:xfrm>
            <a:off x="3171329" y="1979494"/>
            <a:ext cx="2915842" cy="377026"/>
          </a:xfrm>
          <a:prstGeom prst="rect">
            <a:avLst/>
          </a:prstGeom>
          <a:noFill/>
        </p:spPr>
        <p:txBody>
          <a:bodyPr wrap="square" lIns="68580" tIns="34290" rIns="68580" bIns="34290" rtlCol="0">
            <a:spAutoFit/>
          </a:bodyPr>
          <a:lstStyle/>
          <a:p>
            <a:pPr lvl="0"/>
            <a:r>
              <a:rPr lang="zh-CN" altLang="en-US" sz="2000" dirty="0">
                <a:solidFill>
                  <a:schemeClr val="accent1"/>
                </a:solidFill>
                <a:latin typeface="微软雅黑" pitchFamily="34" charset="-122"/>
                <a:ea typeface="微软雅黑" pitchFamily="34" charset="-122"/>
                <a:sym typeface="Arial" panose="020B0604020202020204" pitchFamily="34" charset="0"/>
              </a:rPr>
              <a:t>明年工作计划</a:t>
            </a:r>
            <a:endParaRPr lang="en-US" altLang="zh-CN" sz="2000" dirty="0">
              <a:solidFill>
                <a:schemeClr val="accent1"/>
              </a:solidFill>
              <a:latin typeface="微软雅黑" pitchFamily="34" charset="-122"/>
              <a:ea typeface="微软雅黑" pitchFamily="34" charset="-122"/>
              <a:sym typeface="Arial" panose="020B0604020202020204" pitchFamily="34" charset="0"/>
            </a:endParaRPr>
          </a:p>
        </p:txBody>
      </p:sp>
      <p:sp>
        <p:nvSpPr>
          <p:cNvPr id="50" name="文本框 49"/>
          <p:cNvSpPr txBox="1"/>
          <p:nvPr/>
        </p:nvSpPr>
        <p:spPr>
          <a:xfrm>
            <a:off x="4103948" y="2565876"/>
            <a:ext cx="1447201" cy="315471"/>
          </a:xfrm>
          <a:prstGeom prst="rect">
            <a:avLst/>
          </a:prstGeom>
          <a:noFill/>
        </p:spPr>
        <p:txBody>
          <a:bodyPr wrap="square" lIns="68580" tIns="34290" rIns="68580" bIns="34290" rtlCol="0">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r>
              <a:rPr lang="en-US" altLang="zh-CN" sz="1600" b="0" dirty="0">
                <a:solidFill>
                  <a:schemeClr val="tx1">
                    <a:lumMod val="65000"/>
                    <a:lumOff val="35000"/>
                  </a:schemeClr>
                </a:solidFill>
                <a:latin typeface="Arial" panose="020B0604020202020204" pitchFamily="34" charset="0"/>
                <a:cs typeface="Arial" panose="020B0604020202020204" pitchFamily="34" charset="0"/>
              </a:rPr>
              <a:t>Part Four</a:t>
            </a:r>
            <a:endParaRPr lang="zh-CN" altLang="en-US" sz="1600" b="0" dirty="0">
              <a:solidFill>
                <a:schemeClr val="tx1">
                  <a:lumMod val="65000"/>
                  <a:lumOff val="35000"/>
                </a:schemeClr>
              </a:solidFill>
              <a:latin typeface="Arial" panose="020B0604020202020204" pitchFamily="34" charset="0"/>
              <a:cs typeface="Arial" panose="020B0604020202020204" pitchFamily="34" charset="0"/>
            </a:endParaRPr>
          </a:p>
        </p:txBody>
      </p:sp>
      <p:cxnSp>
        <p:nvCxnSpPr>
          <p:cNvPr id="71" name="Straight Connector 13"/>
          <p:cNvCxnSpPr>
            <a:cxnSpLocks/>
            <a:endCxn id="9" idx="6"/>
          </p:cNvCxnSpPr>
          <p:nvPr/>
        </p:nvCxnSpPr>
        <p:spPr>
          <a:xfrm flipH="1" flipV="1">
            <a:off x="437980" y="2457527"/>
            <a:ext cx="4782092" cy="25107"/>
          </a:xfrm>
          <a:prstGeom prst="line">
            <a:avLst/>
          </a:prstGeom>
          <a:ln w="12700" cap="sq">
            <a:solidFill>
              <a:schemeClr val="accent1"/>
            </a:solidFill>
            <a:prstDash val="solid"/>
            <a:headEnd type="oval"/>
          </a:ln>
        </p:spPr>
        <p:style>
          <a:lnRef idx="1">
            <a:schemeClr val="accent1"/>
          </a:lnRef>
          <a:fillRef idx="0">
            <a:schemeClr val="accent1"/>
          </a:fillRef>
          <a:effectRef idx="0">
            <a:schemeClr val="accent1"/>
          </a:effectRef>
          <a:fontRef idx="minor">
            <a:schemeClr val="tx1"/>
          </a:fontRef>
        </p:style>
      </p:cxnSp>
      <p:grpSp>
        <p:nvGrpSpPr>
          <p:cNvPr id="3" name="组合 45"/>
          <p:cNvGrpSpPr>
            <a:grpSpLocks/>
          </p:cNvGrpSpPr>
          <p:nvPr/>
        </p:nvGrpSpPr>
        <p:grpSpPr bwMode="auto">
          <a:xfrm>
            <a:off x="1" y="2248508"/>
            <a:ext cx="437979" cy="418038"/>
            <a:chOff x="0" y="0"/>
            <a:chExt cx="650875" cy="620712"/>
          </a:xfrm>
          <a:solidFill>
            <a:schemeClr val="accent1"/>
          </a:solidFill>
        </p:grpSpPr>
        <p:sp>
          <p:nvSpPr>
            <p:cNvPr id="9" name="Oval 17"/>
            <p:cNvSpPr>
              <a:spLocks noChangeArrowheads="1"/>
            </p:cNvSpPr>
            <p:nvPr/>
          </p:nvSpPr>
          <p:spPr bwMode="auto">
            <a:xfrm>
              <a:off x="0" y="0"/>
              <a:ext cx="650875" cy="620712"/>
            </a:xfrm>
            <a:prstGeom prst="ellipse">
              <a:avLst/>
            </a:prstGeom>
            <a:grpFill/>
            <a:ln w="9525">
              <a:noFill/>
              <a:round/>
              <a:headEnd/>
              <a:tailEnd/>
            </a:ln>
          </p:spPr>
          <p:txBody>
            <a:bodyPr/>
            <a:lstStyle/>
            <a:p>
              <a:pPr eaLnBrk="1" hangingPunct="1"/>
              <a:endParaRPr lang="zh-CN" altLang="en-US" dirty="0">
                <a:solidFill>
                  <a:schemeClr val="bg1"/>
                </a:solidFill>
              </a:endParaRPr>
            </a:p>
          </p:txBody>
        </p:sp>
        <p:sp>
          <p:nvSpPr>
            <p:cNvPr id="10" name="Freeform 18"/>
            <p:cNvSpPr>
              <a:spLocks noEditPoints="1"/>
            </p:cNvSpPr>
            <p:nvPr/>
          </p:nvSpPr>
          <p:spPr bwMode="auto">
            <a:xfrm>
              <a:off x="147696" y="15999"/>
              <a:ext cx="190500" cy="465137"/>
            </a:xfrm>
            <a:custGeom>
              <a:avLst/>
              <a:gdLst>
                <a:gd name="T0" fmla="*/ 1635 w 233"/>
                <a:gd name="T1" fmla="*/ 165451 h 596"/>
                <a:gd name="T2" fmla="*/ 1635 w 233"/>
                <a:gd name="T3" fmla="*/ 177158 h 596"/>
                <a:gd name="T4" fmla="*/ 44150 w 233"/>
                <a:gd name="T5" fmla="*/ 295003 h 596"/>
                <a:gd name="T6" fmla="*/ 84212 w 233"/>
                <a:gd name="T7" fmla="*/ 295003 h 596"/>
                <a:gd name="T8" fmla="*/ 89118 w 233"/>
                <a:gd name="T9" fmla="*/ 290320 h 596"/>
                <a:gd name="T10" fmla="*/ 89118 w 233"/>
                <a:gd name="T11" fmla="*/ 135015 h 596"/>
                <a:gd name="T12" fmla="*/ 73584 w 233"/>
                <a:gd name="T13" fmla="*/ 119406 h 596"/>
                <a:gd name="T14" fmla="*/ 97294 w 233"/>
                <a:gd name="T15" fmla="*/ 98334 h 596"/>
                <a:gd name="T16" fmla="*/ 114464 w 233"/>
                <a:gd name="T17" fmla="*/ 120967 h 596"/>
                <a:gd name="T18" fmla="*/ 98929 w 233"/>
                <a:gd name="T19" fmla="*/ 134234 h 596"/>
                <a:gd name="T20" fmla="*/ 98929 w 233"/>
                <a:gd name="T21" fmla="*/ 290320 h 596"/>
                <a:gd name="T22" fmla="*/ 104652 w 233"/>
                <a:gd name="T23" fmla="*/ 295003 h 596"/>
                <a:gd name="T24" fmla="*/ 150438 w 233"/>
                <a:gd name="T25" fmla="*/ 295003 h 596"/>
                <a:gd name="T26" fmla="*/ 190500 w 233"/>
                <a:gd name="T27" fmla="*/ 177158 h 596"/>
                <a:gd name="T28" fmla="*/ 188865 w 233"/>
                <a:gd name="T29" fmla="*/ 166232 h 596"/>
                <a:gd name="T30" fmla="*/ 97294 w 233"/>
                <a:gd name="T31" fmla="*/ 3122 h 596"/>
                <a:gd name="T32" fmla="*/ 90753 w 233"/>
                <a:gd name="T33" fmla="*/ 3122 h 596"/>
                <a:gd name="T34" fmla="*/ 46603 w 233"/>
                <a:gd name="T35" fmla="*/ 83506 h 596"/>
                <a:gd name="T36" fmla="*/ 1635 w 233"/>
                <a:gd name="T37" fmla="*/ 165451 h 596"/>
                <a:gd name="T38" fmla="*/ 14717 w 233"/>
                <a:gd name="T39" fmla="*/ 357437 h 596"/>
                <a:gd name="T40" fmla="*/ 14717 w 233"/>
                <a:gd name="T41" fmla="*/ 459674 h 596"/>
                <a:gd name="T42" fmla="*/ 20440 w 233"/>
                <a:gd name="T43" fmla="*/ 464357 h 596"/>
                <a:gd name="T44" fmla="*/ 120187 w 233"/>
                <a:gd name="T45" fmla="*/ 464357 h 596"/>
                <a:gd name="T46" fmla="*/ 125092 w 233"/>
                <a:gd name="T47" fmla="*/ 459674 h 596"/>
                <a:gd name="T48" fmla="*/ 125092 w 233"/>
                <a:gd name="T49" fmla="*/ 351194 h 596"/>
                <a:gd name="T50" fmla="*/ 147167 w 233"/>
                <a:gd name="T51" fmla="*/ 351194 h 596"/>
                <a:gd name="T52" fmla="*/ 147167 w 233"/>
                <a:gd name="T53" fmla="*/ 462796 h 596"/>
                <a:gd name="T54" fmla="*/ 156161 w 233"/>
                <a:gd name="T55" fmla="*/ 464357 h 596"/>
                <a:gd name="T56" fmla="*/ 173330 w 233"/>
                <a:gd name="T57" fmla="*/ 464357 h 596"/>
                <a:gd name="T58" fmla="*/ 179871 w 233"/>
                <a:gd name="T59" fmla="*/ 458113 h 596"/>
                <a:gd name="T60" fmla="*/ 179871 w 233"/>
                <a:gd name="T61" fmla="*/ 357437 h 596"/>
                <a:gd name="T62" fmla="*/ 167607 w 233"/>
                <a:gd name="T63" fmla="*/ 326220 h 596"/>
                <a:gd name="T64" fmla="*/ 148803 w 233"/>
                <a:gd name="T65" fmla="*/ 308270 h 596"/>
                <a:gd name="T66" fmla="*/ 44150 w 233"/>
                <a:gd name="T67" fmla="*/ 309051 h 596"/>
                <a:gd name="T68" fmla="*/ 14717 w 233"/>
                <a:gd name="T69" fmla="*/ 357437 h 59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33" h="596">
                  <a:moveTo>
                    <a:pt x="2" y="212"/>
                  </a:moveTo>
                  <a:cubicBezTo>
                    <a:pt x="0" y="217"/>
                    <a:pt x="0" y="222"/>
                    <a:pt x="2" y="227"/>
                  </a:cubicBezTo>
                  <a:cubicBezTo>
                    <a:pt x="7" y="243"/>
                    <a:pt x="38" y="378"/>
                    <a:pt x="54" y="378"/>
                  </a:cubicBezTo>
                  <a:cubicBezTo>
                    <a:pt x="70" y="378"/>
                    <a:pt x="86" y="378"/>
                    <a:pt x="103" y="378"/>
                  </a:cubicBezTo>
                  <a:cubicBezTo>
                    <a:pt x="107" y="378"/>
                    <a:pt x="109" y="377"/>
                    <a:pt x="109" y="372"/>
                  </a:cubicBezTo>
                  <a:cubicBezTo>
                    <a:pt x="109" y="306"/>
                    <a:pt x="109" y="241"/>
                    <a:pt x="109" y="173"/>
                  </a:cubicBezTo>
                  <a:cubicBezTo>
                    <a:pt x="103" y="170"/>
                    <a:pt x="90" y="164"/>
                    <a:pt x="90" y="153"/>
                  </a:cubicBezTo>
                  <a:cubicBezTo>
                    <a:pt x="89" y="135"/>
                    <a:pt x="101" y="124"/>
                    <a:pt x="119" y="126"/>
                  </a:cubicBezTo>
                  <a:cubicBezTo>
                    <a:pt x="135" y="127"/>
                    <a:pt x="143" y="141"/>
                    <a:pt x="140" y="155"/>
                  </a:cubicBezTo>
                  <a:cubicBezTo>
                    <a:pt x="141" y="163"/>
                    <a:pt x="129" y="170"/>
                    <a:pt x="121" y="172"/>
                  </a:cubicBezTo>
                  <a:cubicBezTo>
                    <a:pt x="121" y="239"/>
                    <a:pt x="121" y="305"/>
                    <a:pt x="121" y="372"/>
                  </a:cubicBezTo>
                  <a:cubicBezTo>
                    <a:pt x="121" y="377"/>
                    <a:pt x="123" y="378"/>
                    <a:pt x="128" y="378"/>
                  </a:cubicBezTo>
                  <a:cubicBezTo>
                    <a:pt x="147" y="378"/>
                    <a:pt x="166" y="378"/>
                    <a:pt x="184" y="378"/>
                  </a:cubicBezTo>
                  <a:cubicBezTo>
                    <a:pt x="196" y="378"/>
                    <a:pt x="228" y="247"/>
                    <a:pt x="233" y="227"/>
                  </a:cubicBezTo>
                  <a:cubicBezTo>
                    <a:pt x="233" y="222"/>
                    <a:pt x="233" y="217"/>
                    <a:pt x="231" y="213"/>
                  </a:cubicBezTo>
                  <a:cubicBezTo>
                    <a:pt x="194" y="143"/>
                    <a:pt x="157" y="73"/>
                    <a:pt x="119" y="4"/>
                  </a:cubicBezTo>
                  <a:cubicBezTo>
                    <a:pt x="115" y="0"/>
                    <a:pt x="113" y="1"/>
                    <a:pt x="111" y="4"/>
                  </a:cubicBezTo>
                  <a:cubicBezTo>
                    <a:pt x="103" y="20"/>
                    <a:pt x="65" y="92"/>
                    <a:pt x="57" y="107"/>
                  </a:cubicBezTo>
                  <a:cubicBezTo>
                    <a:pt x="51" y="117"/>
                    <a:pt x="2" y="210"/>
                    <a:pt x="2" y="212"/>
                  </a:cubicBezTo>
                  <a:close/>
                  <a:moveTo>
                    <a:pt x="18" y="458"/>
                  </a:moveTo>
                  <a:cubicBezTo>
                    <a:pt x="18" y="502"/>
                    <a:pt x="18" y="545"/>
                    <a:pt x="18" y="589"/>
                  </a:cubicBezTo>
                  <a:cubicBezTo>
                    <a:pt x="18" y="593"/>
                    <a:pt x="20" y="595"/>
                    <a:pt x="25" y="595"/>
                  </a:cubicBezTo>
                  <a:cubicBezTo>
                    <a:pt x="65" y="595"/>
                    <a:pt x="106" y="595"/>
                    <a:pt x="147" y="595"/>
                  </a:cubicBezTo>
                  <a:cubicBezTo>
                    <a:pt x="151" y="595"/>
                    <a:pt x="153" y="593"/>
                    <a:pt x="153" y="589"/>
                  </a:cubicBezTo>
                  <a:cubicBezTo>
                    <a:pt x="153" y="542"/>
                    <a:pt x="153" y="496"/>
                    <a:pt x="153" y="450"/>
                  </a:cubicBezTo>
                  <a:cubicBezTo>
                    <a:pt x="162" y="450"/>
                    <a:pt x="171" y="450"/>
                    <a:pt x="180" y="450"/>
                  </a:cubicBezTo>
                  <a:cubicBezTo>
                    <a:pt x="180" y="497"/>
                    <a:pt x="180" y="545"/>
                    <a:pt x="180" y="593"/>
                  </a:cubicBezTo>
                  <a:cubicBezTo>
                    <a:pt x="181" y="596"/>
                    <a:pt x="185" y="595"/>
                    <a:pt x="191" y="595"/>
                  </a:cubicBezTo>
                  <a:cubicBezTo>
                    <a:pt x="198" y="595"/>
                    <a:pt x="205" y="595"/>
                    <a:pt x="212" y="595"/>
                  </a:cubicBezTo>
                  <a:cubicBezTo>
                    <a:pt x="217" y="595"/>
                    <a:pt x="220" y="591"/>
                    <a:pt x="220" y="587"/>
                  </a:cubicBezTo>
                  <a:cubicBezTo>
                    <a:pt x="220" y="544"/>
                    <a:pt x="220" y="501"/>
                    <a:pt x="220" y="458"/>
                  </a:cubicBezTo>
                  <a:cubicBezTo>
                    <a:pt x="220" y="444"/>
                    <a:pt x="211" y="428"/>
                    <a:pt x="205" y="418"/>
                  </a:cubicBezTo>
                  <a:cubicBezTo>
                    <a:pt x="195" y="402"/>
                    <a:pt x="190" y="397"/>
                    <a:pt x="182" y="395"/>
                  </a:cubicBezTo>
                  <a:cubicBezTo>
                    <a:pt x="158" y="395"/>
                    <a:pt x="68" y="395"/>
                    <a:pt x="54" y="396"/>
                  </a:cubicBezTo>
                  <a:cubicBezTo>
                    <a:pt x="45" y="398"/>
                    <a:pt x="18" y="437"/>
                    <a:pt x="18" y="458"/>
                  </a:cubicBezTo>
                  <a:close/>
                </a:path>
              </a:pathLst>
            </a:custGeom>
            <a:grpFill/>
            <a:ln w="9525">
              <a:noFill/>
              <a:round/>
              <a:headEnd/>
              <a:tailEnd/>
            </a:ln>
          </p:spPr>
          <p:txBody>
            <a:bodyPr/>
            <a:lstStyle/>
            <a:p>
              <a:r>
                <a:rPr lang="en-US" altLang="zh-CN" dirty="0">
                  <a:solidFill>
                    <a:schemeClr val="bg1"/>
                  </a:solidFill>
                </a:rPr>
                <a:t>4</a:t>
              </a:r>
              <a:endParaRPr lang="zh-CN" altLang="en-US" dirty="0">
                <a:solidFill>
                  <a:schemeClr val="bg1"/>
                </a:solidFill>
              </a:endParaRPr>
            </a:p>
          </p:txBody>
        </p:sp>
      </p:grpSp>
    </p:spTree>
    <p:extLst>
      <p:ext uri="{BB962C8B-B14F-4D97-AF65-F5344CB8AC3E}">
        <p14:creationId xmlns:p14="http://schemas.microsoft.com/office/powerpoint/2010/main" val="496892255"/>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71"/>
                                        </p:tgtEl>
                                        <p:attrNameLst>
                                          <p:attrName>style.visibility</p:attrName>
                                        </p:attrNameLst>
                                      </p:cBhvr>
                                      <p:to>
                                        <p:strVal val="visible"/>
                                      </p:to>
                                    </p:set>
                                    <p:anim calcmode="lin" valueType="num">
                                      <p:cBhvr additive="base">
                                        <p:cTn id="12" dur="500" fill="hold"/>
                                        <p:tgtEl>
                                          <p:spTgt spid="71"/>
                                        </p:tgtEl>
                                        <p:attrNameLst>
                                          <p:attrName>ppt_x</p:attrName>
                                        </p:attrNameLst>
                                      </p:cBhvr>
                                      <p:tavLst>
                                        <p:tav tm="0">
                                          <p:val>
                                            <p:strVal val="0-#ppt_w/2"/>
                                          </p:val>
                                        </p:tav>
                                        <p:tav tm="100000">
                                          <p:val>
                                            <p:strVal val="#ppt_x"/>
                                          </p:val>
                                        </p:tav>
                                      </p:tavLst>
                                    </p:anim>
                                    <p:anim calcmode="lin" valueType="num">
                                      <p:cBhvr additive="base">
                                        <p:cTn id="13" dur="500" fill="hold"/>
                                        <p:tgtEl>
                                          <p:spTgt spid="7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0-#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47" presetClass="entr" presetSubtype="0" fill="hold" grpId="0" nodeType="after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1000"/>
                                        <p:tgtEl>
                                          <p:spTgt spid="50"/>
                                        </p:tgtEl>
                                      </p:cBhvr>
                                    </p:animEffect>
                                    <p:anim calcmode="lin" valueType="num">
                                      <p:cBhvr>
                                        <p:cTn id="23" dur="1000" fill="hold"/>
                                        <p:tgtEl>
                                          <p:spTgt spid="50"/>
                                        </p:tgtEl>
                                        <p:attrNameLst>
                                          <p:attrName>ppt_x</p:attrName>
                                        </p:attrNameLst>
                                      </p:cBhvr>
                                      <p:tavLst>
                                        <p:tav tm="0">
                                          <p:val>
                                            <p:strVal val="#ppt_x"/>
                                          </p:val>
                                        </p:tav>
                                        <p:tav tm="100000">
                                          <p:val>
                                            <p:strVal val="#ppt_x"/>
                                          </p:val>
                                        </p:tav>
                                      </p:tavLst>
                                    </p:anim>
                                    <p:anim calcmode="lin" valueType="num">
                                      <p:cBhvr>
                                        <p:cTn id="24" dur="1000" fill="hold"/>
                                        <p:tgtEl>
                                          <p:spTgt spid="50"/>
                                        </p:tgtEl>
                                        <p:attrNameLst>
                                          <p:attrName>ppt_y</p:attrName>
                                        </p:attrNameLst>
                                      </p:cBhvr>
                                      <p:tavLst>
                                        <p:tav tm="0">
                                          <p:val>
                                            <p:strVal val="#ppt_y-.1"/>
                                          </p:val>
                                        </p:tav>
                                        <p:tav tm="100000">
                                          <p:val>
                                            <p:strVal val="#ppt_y"/>
                                          </p:val>
                                        </p:tav>
                                      </p:tavLst>
                                    </p:anim>
                                  </p:childTnLst>
                                </p:cTn>
                              </p:par>
                            </p:childTnLst>
                          </p:cTn>
                        </p:par>
                        <p:par>
                          <p:cTn id="25" fill="hold">
                            <p:stCondLst>
                              <p:cond delay="2500"/>
                            </p:stCondLst>
                            <p:childTnLst>
                              <p:par>
                                <p:cTn id="26" presetID="2" presetClass="entr" presetSubtype="2" fill="hold" grpId="0" nodeType="afterEffect">
                                  <p:stCondLst>
                                    <p:cond delay="0"/>
                                  </p:stCondLst>
                                  <p:childTnLst>
                                    <p:set>
                                      <p:cBhvr>
                                        <p:cTn id="27" dur="1" fill="hold">
                                          <p:stCondLst>
                                            <p:cond delay="0"/>
                                          </p:stCondLst>
                                        </p:cTn>
                                        <p:tgtEl>
                                          <p:spTgt spid="49"/>
                                        </p:tgtEl>
                                        <p:attrNameLst>
                                          <p:attrName>style.visibility</p:attrName>
                                        </p:attrNameLst>
                                      </p:cBhvr>
                                      <p:to>
                                        <p:strVal val="visible"/>
                                      </p:to>
                                    </p:set>
                                    <p:anim calcmode="lin" valueType="num">
                                      <p:cBhvr additive="base">
                                        <p:cTn id="28" dur="500" fill="hold"/>
                                        <p:tgtEl>
                                          <p:spTgt spid="49"/>
                                        </p:tgtEl>
                                        <p:attrNameLst>
                                          <p:attrName>ppt_x</p:attrName>
                                        </p:attrNameLst>
                                      </p:cBhvr>
                                      <p:tavLst>
                                        <p:tav tm="0">
                                          <p:val>
                                            <p:strVal val="1+#ppt_w/2"/>
                                          </p:val>
                                        </p:tav>
                                        <p:tav tm="100000">
                                          <p:val>
                                            <p:strVal val="#ppt_x"/>
                                          </p:val>
                                        </p:tav>
                                      </p:tavLst>
                                    </p:anim>
                                    <p:anim calcmode="lin" valueType="num">
                                      <p:cBhvr additive="base">
                                        <p:cTn id="29" dur="500" fill="hold"/>
                                        <p:tgtEl>
                                          <p:spTgt spid="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9" grpId="0"/>
      <p:bldP spid="5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9" name="直接连接符 88"/>
          <p:cNvCxnSpPr/>
          <p:nvPr/>
        </p:nvCxnSpPr>
        <p:spPr>
          <a:xfrm>
            <a:off x="0" y="2545523"/>
            <a:ext cx="914400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0" name="椭圆 89" hidden="1"/>
          <p:cNvSpPr/>
          <p:nvPr/>
        </p:nvSpPr>
        <p:spPr>
          <a:xfrm>
            <a:off x="1762125" y="2514557"/>
            <a:ext cx="61913" cy="61932"/>
          </a:xfrm>
          <a:prstGeom prst="ellipse">
            <a:avLst/>
          </a:prstGeom>
          <a:solidFill>
            <a:srgbClr val="1A344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lumMod val="85000"/>
                  <a:lumOff val="15000"/>
                </a:schemeClr>
              </a:solidFill>
            </a:endParaRPr>
          </a:p>
        </p:txBody>
      </p:sp>
      <p:sp>
        <p:nvSpPr>
          <p:cNvPr id="93" name="TextBox 1"/>
          <p:cNvSpPr txBox="1"/>
          <p:nvPr/>
        </p:nvSpPr>
        <p:spPr>
          <a:xfrm>
            <a:off x="1347788" y="2624128"/>
            <a:ext cx="828675" cy="253994"/>
          </a:xfrm>
          <a:prstGeom prst="rect">
            <a:avLst/>
          </a:prstGeom>
          <a:noFill/>
        </p:spPr>
        <p:txBody>
          <a:bodyPr wrap="square" lIns="68580" tIns="34290" rIns="68580" bIns="34290" rtlCol="0">
            <a:spAutoFit/>
          </a:bodyPr>
          <a:lstStyle/>
          <a:p>
            <a:pPr algn="ctr"/>
            <a:r>
              <a:rPr lang="en-US" altLang="zh-CN" sz="1200" dirty="0">
                <a:solidFill>
                  <a:schemeClr val="tx1">
                    <a:lumMod val="75000"/>
                    <a:lumOff val="25000"/>
                  </a:schemeClr>
                </a:solidFill>
                <a:latin typeface="冬青黑体简体中文 W6" panose="020B0600000000000000" pitchFamily="34" charset="-122"/>
                <a:ea typeface="冬青黑体简体中文 W6" panose="020B0600000000000000" pitchFamily="34" charset="-122"/>
              </a:rPr>
              <a:t>FOUR</a:t>
            </a:r>
            <a:endParaRPr lang="zh-CN" altLang="en-US" sz="1200" dirty="0">
              <a:solidFill>
                <a:schemeClr val="tx1">
                  <a:lumMod val="75000"/>
                  <a:lumOff val="25000"/>
                </a:schemeClr>
              </a:solidFill>
              <a:latin typeface="冬青黑体简体中文 W6" panose="020B0600000000000000" pitchFamily="34" charset="-122"/>
              <a:ea typeface="冬青黑体简体中文 W6" panose="020B0600000000000000" pitchFamily="34" charset="-122"/>
            </a:endParaRPr>
          </a:p>
        </p:txBody>
      </p:sp>
      <p:sp>
        <p:nvSpPr>
          <p:cNvPr id="94" name="TextBox 2"/>
          <p:cNvSpPr txBox="1"/>
          <p:nvPr/>
        </p:nvSpPr>
        <p:spPr>
          <a:xfrm>
            <a:off x="775148" y="2811040"/>
            <a:ext cx="2035867" cy="734047"/>
          </a:xfrm>
          <a:prstGeom prst="rect">
            <a:avLst/>
          </a:prstGeom>
          <a:noFill/>
        </p:spPr>
        <p:txBody>
          <a:bodyPr wrap="square" lIns="68580" tIns="34290" rIns="68580" bIns="34290" rtlCol="0">
            <a:spAutoFit/>
          </a:bodyPr>
          <a:lstStyle/>
          <a:p>
            <a:pPr>
              <a:lnSpc>
                <a:spcPct val="120000"/>
              </a:lnSpc>
              <a:spcBef>
                <a:spcPct val="0"/>
              </a:spcBef>
              <a:buNone/>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900" dirty="0">
                <a:solidFill>
                  <a:schemeClr val="tx1">
                    <a:lumMod val="50000"/>
                    <a:lumOff val="50000"/>
                  </a:schemeClr>
                </a:solidFill>
                <a:latin typeface="微软雅黑" pitchFamily="34" charset="-122"/>
                <a:ea typeface="微软雅黑" pitchFamily="34" charset="-122"/>
                <a:sym typeface="微软雅黑" pitchFamily="34" charset="-122"/>
              </a:rPr>
              <a:t>在此录入上述图表的综合描述说明。</a:t>
            </a:r>
          </a:p>
        </p:txBody>
      </p:sp>
      <p:sp>
        <p:nvSpPr>
          <p:cNvPr id="95" name="椭圆 94"/>
          <p:cNvSpPr/>
          <p:nvPr/>
        </p:nvSpPr>
        <p:spPr>
          <a:xfrm>
            <a:off x="1762125" y="2514557"/>
            <a:ext cx="61913" cy="61932"/>
          </a:xfrm>
          <a:prstGeom prst="ellipse">
            <a:avLst/>
          </a:prstGeom>
          <a:solidFill>
            <a:srgbClr val="1A3445"/>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lumMod val="85000"/>
                  <a:lumOff val="15000"/>
                </a:schemeClr>
              </a:solidFill>
            </a:endParaRPr>
          </a:p>
        </p:txBody>
      </p:sp>
      <p:sp>
        <p:nvSpPr>
          <p:cNvPr id="96" name="椭圆 95"/>
          <p:cNvSpPr/>
          <p:nvPr/>
        </p:nvSpPr>
        <p:spPr>
          <a:xfrm>
            <a:off x="4377486" y="2514557"/>
            <a:ext cx="61913" cy="61932"/>
          </a:xfrm>
          <a:prstGeom prst="ellipse">
            <a:avLst/>
          </a:prstGeom>
          <a:solidFill>
            <a:srgbClr val="1A3445"/>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lumMod val="85000"/>
                  <a:lumOff val="15000"/>
                </a:schemeClr>
              </a:solidFill>
            </a:endParaRPr>
          </a:p>
        </p:txBody>
      </p:sp>
      <p:sp>
        <p:nvSpPr>
          <p:cNvPr id="97" name="椭圆 96"/>
          <p:cNvSpPr/>
          <p:nvPr/>
        </p:nvSpPr>
        <p:spPr>
          <a:xfrm>
            <a:off x="-30957" y="2518115"/>
            <a:ext cx="61913" cy="61932"/>
          </a:xfrm>
          <a:prstGeom prst="ellipse">
            <a:avLst/>
          </a:prstGeom>
          <a:solidFill>
            <a:srgbClr val="1A3445"/>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lumMod val="85000"/>
                  <a:lumOff val="15000"/>
                </a:schemeClr>
              </a:solidFill>
            </a:endParaRPr>
          </a:p>
        </p:txBody>
      </p:sp>
      <p:sp>
        <p:nvSpPr>
          <p:cNvPr id="98" name="TextBox 1"/>
          <p:cNvSpPr txBox="1"/>
          <p:nvPr/>
        </p:nvSpPr>
        <p:spPr>
          <a:xfrm>
            <a:off x="4025061" y="2626708"/>
            <a:ext cx="828675" cy="253994"/>
          </a:xfrm>
          <a:prstGeom prst="rect">
            <a:avLst/>
          </a:prstGeom>
          <a:noFill/>
        </p:spPr>
        <p:txBody>
          <a:bodyPr wrap="square" lIns="68580" tIns="34290" rIns="68580" bIns="34290" rtlCol="0">
            <a:spAutoFit/>
          </a:bodyPr>
          <a:lstStyle/>
          <a:p>
            <a:pPr algn="ctr"/>
            <a:r>
              <a:rPr lang="en-US" altLang="zh-CN" sz="1200" dirty="0">
                <a:solidFill>
                  <a:schemeClr val="tx1">
                    <a:lumMod val="85000"/>
                    <a:lumOff val="15000"/>
                  </a:schemeClr>
                </a:solidFill>
                <a:latin typeface="冬青黑体简体中文 W6" panose="020B0600000000000000" pitchFamily="34" charset="-122"/>
                <a:ea typeface="冬青黑体简体中文 W6" panose="020B0600000000000000" pitchFamily="34" charset="-122"/>
              </a:rPr>
              <a:t>FIVE</a:t>
            </a:r>
            <a:endParaRPr lang="zh-CN" altLang="en-US" sz="1200" dirty="0">
              <a:solidFill>
                <a:schemeClr val="tx1">
                  <a:lumMod val="85000"/>
                  <a:lumOff val="15000"/>
                </a:schemeClr>
              </a:solidFill>
              <a:latin typeface="冬青黑体简体中文 W6" panose="020B0600000000000000" pitchFamily="34" charset="-122"/>
              <a:ea typeface="冬青黑体简体中文 W6" panose="020B0600000000000000" pitchFamily="34" charset="-122"/>
            </a:endParaRPr>
          </a:p>
        </p:txBody>
      </p:sp>
      <p:sp>
        <p:nvSpPr>
          <p:cNvPr id="99" name="TextBox 2"/>
          <p:cNvSpPr txBox="1"/>
          <p:nvPr/>
        </p:nvSpPr>
        <p:spPr>
          <a:xfrm>
            <a:off x="3478529" y="2811040"/>
            <a:ext cx="2063115" cy="734047"/>
          </a:xfrm>
          <a:prstGeom prst="rect">
            <a:avLst/>
          </a:prstGeom>
          <a:noFill/>
        </p:spPr>
        <p:txBody>
          <a:bodyPr wrap="square" lIns="68580" tIns="34290" rIns="68580" bIns="34290" rtlCol="0">
            <a:spAutoFit/>
          </a:bodyPr>
          <a:lstStyle/>
          <a:p>
            <a:pPr>
              <a:lnSpc>
                <a:spcPct val="120000"/>
              </a:lnSpc>
              <a:spcBef>
                <a:spcPct val="0"/>
              </a:spcBef>
              <a:buNone/>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900" dirty="0">
                <a:solidFill>
                  <a:schemeClr val="tx1">
                    <a:lumMod val="50000"/>
                    <a:lumOff val="50000"/>
                  </a:schemeClr>
                </a:solidFill>
                <a:latin typeface="微软雅黑" pitchFamily="34" charset="-122"/>
                <a:ea typeface="微软雅黑" pitchFamily="34" charset="-122"/>
                <a:sym typeface="微软雅黑" pitchFamily="34" charset="-122"/>
              </a:rPr>
              <a:t>在此录入上述图表的综合描述说明。</a:t>
            </a:r>
          </a:p>
        </p:txBody>
      </p:sp>
      <p:sp>
        <p:nvSpPr>
          <p:cNvPr id="100" name="TextBox 1"/>
          <p:cNvSpPr txBox="1"/>
          <p:nvPr/>
        </p:nvSpPr>
        <p:spPr>
          <a:xfrm>
            <a:off x="6454785" y="2621359"/>
            <a:ext cx="1096345" cy="253994"/>
          </a:xfrm>
          <a:prstGeom prst="rect">
            <a:avLst/>
          </a:prstGeom>
          <a:noFill/>
        </p:spPr>
        <p:txBody>
          <a:bodyPr wrap="square" lIns="68580" tIns="34290" rIns="68580" bIns="34290" rtlCol="0">
            <a:spAutoFit/>
          </a:bodyPr>
          <a:lstStyle/>
          <a:p>
            <a:pPr algn="ctr"/>
            <a:r>
              <a:rPr lang="en-US" altLang="zh-CN" sz="1200" dirty="0">
                <a:solidFill>
                  <a:schemeClr val="tx1">
                    <a:lumMod val="85000"/>
                    <a:lumOff val="15000"/>
                  </a:schemeClr>
                </a:solidFill>
                <a:latin typeface="冬青黑体简体中文 W6" panose="020B0600000000000000" pitchFamily="34" charset="-122"/>
                <a:ea typeface="冬青黑体简体中文 W6" panose="020B0600000000000000" pitchFamily="34" charset="-122"/>
              </a:rPr>
              <a:t>SIX</a:t>
            </a:r>
            <a:endParaRPr lang="zh-CN" altLang="en-US" sz="1200" dirty="0">
              <a:solidFill>
                <a:schemeClr val="tx1">
                  <a:lumMod val="85000"/>
                  <a:lumOff val="15000"/>
                </a:schemeClr>
              </a:solidFill>
              <a:latin typeface="冬青黑体简体中文 W6" panose="020B0600000000000000" pitchFamily="34" charset="-122"/>
              <a:ea typeface="冬青黑体简体中文 W6" panose="020B0600000000000000" pitchFamily="34" charset="-122"/>
            </a:endParaRPr>
          </a:p>
        </p:txBody>
      </p:sp>
      <p:sp>
        <p:nvSpPr>
          <p:cNvPr id="101" name="TextBox 2"/>
          <p:cNvSpPr txBox="1"/>
          <p:nvPr/>
        </p:nvSpPr>
        <p:spPr>
          <a:xfrm>
            <a:off x="6017120" y="2811040"/>
            <a:ext cx="1971675" cy="734047"/>
          </a:xfrm>
          <a:prstGeom prst="rect">
            <a:avLst/>
          </a:prstGeom>
          <a:noFill/>
        </p:spPr>
        <p:txBody>
          <a:bodyPr wrap="square" lIns="68580" tIns="34290" rIns="68580" bIns="34290" rtlCol="0">
            <a:spAutoFit/>
          </a:bodyPr>
          <a:lstStyle/>
          <a:p>
            <a:pPr>
              <a:lnSpc>
                <a:spcPct val="120000"/>
              </a:lnSpc>
              <a:spcBef>
                <a:spcPct val="0"/>
              </a:spcBef>
              <a:buNone/>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900" dirty="0">
                <a:solidFill>
                  <a:schemeClr val="tx1">
                    <a:lumMod val="50000"/>
                    <a:lumOff val="50000"/>
                  </a:schemeClr>
                </a:solidFill>
                <a:latin typeface="微软雅黑" pitchFamily="34" charset="-122"/>
                <a:ea typeface="微软雅黑" pitchFamily="34" charset="-122"/>
                <a:sym typeface="微软雅黑" pitchFamily="34" charset="-122"/>
              </a:rPr>
              <a:t>在此录入上述图表的综合描述说明。</a:t>
            </a:r>
          </a:p>
        </p:txBody>
      </p:sp>
      <p:sp>
        <p:nvSpPr>
          <p:cNvPr id="103" name="矩形 102"/>
          <p:cNvSpPr/>
          <p:nvPr/>
        </p:nvSpPr>
        <p:spPr>
          <a:xfrm>
            <a:off x="1171295" y="2148672"/>
            <a:ext cx="1243572" cy="300168"/>
          </a:xfrm>
          <a:prstGeom prst="rect">
            <a:avLst/>
          </a:prstGeom>
          <a:solidFill>
            <a:schemeClr val="accent1"/>
          </a:solidFill>
        </p:spPr>
        <p:txBody>
          <a:bodyPr wrap="square" lIns="68573" tIns="34287" rIns="68573" bIns="34287">
            <a:spAutoFit/>
          </a:bodyPr>
          <a:lstStyle/>
          <a:p>
            <a:pPr algn="ctr"/>
            <a:r>
              <a:rPr lang="en-US" altLang="zh-CN" sz="1500" b="1" dirty="0">
                <a:solidFill>
                  <a:schemeClr val="bg1">
                    <a:lumMod val="95000"/>
                  </a:schemeClr>
                </a:solidFill>
                <a:latin typeface="微软雅黑" pitchFamily="34" charset="-122"/>
                <a:ea typeface="微软雅黑" pitchFamily="34" charset="-122"/>
              </a:rPr>
              <a:t>2015-2016</a:t>
            </a:r>
          </a:p>
        </p:txBody>
      </p:sp>
      <p:sp>
        <p:nvSpPr>
          <p:cNvPr id="104" name="矩形 103"/>
          <p:cNvSpPr/>
          <p:nvPr/>
        </p:nvSpPr>
        <p:spPr>
          <a:xfrm>
            <a:off x="3779810" y="2138554"/>
            <a:ext cx="1195352" cy="300168"/>
          </a:xfrm>
          <a:prstGeom prst="rect">
            <a:avLst/>
          </a:prstGeom>
          <a:solidFill>
            <a:schemeClr val="accent1"/>
          </a:solidFill>
        </p:spPr>
        <p:txBody>
          <a:bodyPr wrap="square" lIns="68573" tIns="34287" rIns="68573" bIns="34287">
            <a:spAutoFit/>
          </a:bodyPr>
          <a:lstStyle/>
          <a:p>
            <a:pPr algn="ctr"/>
            <a:r>
              <a:rPr lang="en-US" altLang="zh-CN" sz="1500" b="1" dirty="0">
                <a:solidFill>
                  <a:schemeClr val="bg1">
                    <a:lumMod val="95000"/>
                  </a:schemeClr>
                </a:solidFill>
                <a:latin typeface="微软雅黑" pitchFamily="34" charset="-122"/>
                <a:ea typeface="微软雅黑" pitchFamily="34" charset="-122"/>
              </a:rPr>
              <a:t>2016-2017</a:t>
            </a:r>
          </a:p>
        </p:txBody>
      </p:sp>
      <p:sp>
        <p:nvSpPr>
          <p:cNvPr id="105" name="矩形 104"/>
          <p:cNvSpPr/>
          <p:nvPr/>
        </p:nvSpPr>
        <p:spPr>
          <a:xfrm>
            <a:off x="6454785" y="2138553"/>
            <a:ext cx="1258453" cy="300168"/>
          </a:xfrm>
          <a:prstGeom prst="rect">
            <a:avLst/>
          </a:prstGeom>
          <a:solidFill>
            <a:schemeClr val="accent1"/>
          </a:solidFill>
        </p:spPr>
        <p:txBody>
          <a:bodyPr wrap="square" lIns="68573" tIns="34287" rIns="68573" bIns="34287">
            <a:spAutoFit/>
          </a:bodyPr>
          <a:lstStyle/>
          <a:p>
            <a:pPr algn="ctr"/>
            <a:r>
              <a:rPr lang="en-US" altLang="zh-CN" sz="1500" b="1" dirty="0">
                <a:solidFill>
                  <a:schemeClr val="bg1">
                    <a:lumMod val="95000"/>
                  </a:schemeClr>
                </a:solidFill>
                <a:latin typeface="微软雅黑" pitchFamily="34" charset="-122"/>
                <a:ea typeface="微软雅黑" pitchFamily="34" charset="-122"/>
              </a:rPr>
              <a:t>2017-------</a:t>
            </a:r>
          </a:p>
        </p:txBody>
      </p:sp>
    </p:spTree>
    <p:extLst>
      <p:ext uri="{BB962C8B-B14F-4D97-AF65-F5344CB8AC3E}">
        <p14:creationId xmlns:p14="http://schemas.microsoft.com/office/powerpoint/2010/main" val="718719372"/>
      </p:ext>
    </p:extLst>
  </p:cSld>
  <p:clrMapOvr>
    <a:masterClrMapping/>
  </p:clrMapOvr>
  <mc:AlternateContent xmlns:mc="http://schemas.openxmlformats.org/markup-compatibility/2006" xmlns:p14="http://schemas.microsoft.com/office/powerpoint/2010/main">
    <mc:Choice Requires="p14">
      <p:transition spd="slow" p14:dur="2000" advTm="0">
        <p14:prism isContent="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25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250"/>
                                        <p:tgtEl>
                                          <p:spTgt spid="97"/>
                                        </p:tgtEl>
                                      </p:cBhvr>
                                    </p:animEffect>
                                  </p:childTnLst>
                                </p:cTn>
                              </p:par>
                            </p:childTnLst>
                          </p:cTn>
                        </p:par>
                        <p:par>
                          <p:cTn id="8" fill="hold">
                            <p:stCondLst>
                              <p:cond delay="500"/>
                            </p:stCondLst>
                            <p:childTnLst>
                              <p:par>
                                <p:cTn id="9" presetID="42" presetClass="path" presetSubtype="0" accel="50000" decel="50000" fill="hold" grpId="0" nodeType="afterEffect">
                                  <p:stCondLst>
                                    <p:cond delay="0"/>
                                  </p:stCondLst>
                                  <p:childTnLst>
                                    <p:animMotion origin="layout" path="M 0 -3.7037E-7 L 0.19609 -0.00069 " pathEditMode="relative" rAng="0" ptsTypes="AA">
                                      <p:cBhvr>
                                        <p:cTn id="10" dur="750" fill="hold"/>
                                        <p:tgtEl>
                                          <p:spTgt spid="97"/>
                                        </p:tgtEl>
                                        <p:attrNameLst>
                                          <p:attrName>ppt_x</p:attrName>
                                          <p:attrName>ppt_y</p:attrName>
                                        </p:attrNameLst>
                                      </p:cBhvr>
                                      <p:rCtr x="9805" y="-46"/>
                                    </p:animMotion>
                                  </p:childTnLst>
                                </p:cTn>
                              </p:par>
                              <p:par>
                                <p:cTn id="11" presetID="10" presetClass="entr" presetSubtype="0" fill="hold" grpId="0" nodeType="withEffect">
                                  <p:stCondLst>
                                    <p:cond delay="500"/>
                                  </p:stCondLst>
                                  <p:childTnLst>
                                    <p:set>
                                      <p:cBhvr>
                                        <p:cTn id="12" dur="1" fill="hold">
                                          <p:stCondLst>
                                            <p:cond delay="0"/>
                                          </p:stCondLst>
                                        </p:cTn>
                                        <p:tgtEl>
                                          <p:spTgt spid="90"/>
                                        </p:tgtEl>
                                        <p:attrNameLst>
                                          <p:attrName>style.visibility</p:attrName>
                                        </p:attrNameLst>
                                      </p:cBhvr>
                                      <p:to>
                                        <p:strVal val="visible"/>
                                      </p:to>
                                    </p:set>
                                    <p:animEffect transition="in" filter="fade">
                                      <p:cBhvr>
                                        <p:cTn id="13" dur="500"/>
                                        <p:tgtEl>
                                          <p:spTgt spid="90"/>
                                        </p:tgtEl>
                                      </p:cBhvr>
                                    </p:animEffect>
                                  </p:childTnLst>
                                </p:cTn>
                              </p:par>
                              <p:par>
                                <p:cTn id="14" presetID="12" presetClass="entr" presetSubtype="1" fill="hold" grpId="0" nodeType="withEffect">
                                  <p:stCondLst>
                                    <p:cond delay="750"/>
                                  </p:stCondLst>
                                  <p:childTnLst>
                                    <p:set>
                                      <p:cBhvr>
                                        <p:cTn id="15" dur="1" fill="hold">
                                          <p:stCondLst>
                                            <p:cond delay="0"/>
                                          </p:stCondLst>
                                        </p:cTn>
                                        <p:tgtEl>
                                          <p:spTgt spid="93"/>
                                        </p:tgtEl>
                                        <p:attrNameLst>
                                          <p:attrName>style.visibility</p:attrName>
                                        </p:attrNameLst>
                                      </p:cBhvr>
                                      <p:to>
                                        <p:strVal val="visible"/>
                                      </p:to>
                                    </p:set>
                                    <p:anim calcmode="lin" valueType="num">
                                      <p:cBhvr additive="base">
                                        <p:cTn id="16" dur="500"/>
                                        <p:tgtEl>
                                          <p:spTgt spid="93"/>
                                        </p:tgtEl>
                                        <p:attrNameLst>
                                          <p:attrName>ppt_y</p:attrName>
                                        </p:attrNameLst>
                                      </p:cBhvr>
                                      <p:tavLst>
                                        <p:tav tm="0">
                                          <p:val>
                                            <p:strVal val="#ppt_y-#ppt_h*1.125000"/>
                                          </p:val>
                                        </p:tav>
                                        <p:tav tm="100000">
                                          <p:val>
                                            <p:strVal val="#ppt_y"/>
                                          </p:val>
                                        </p:tav>
                                      </p:tavLst>
                                    </p:anim>
                                    <p:animEffect transition="in" filter="wipe(down)">
                                      <p:cBhvr>
                                        <p:cTn id="17" dur="500"/>
                                        <p:tgtEl>
                                          <p:spTgt spid="93"/>
                                        </p:tgtEl>
                                      </p:cBhvr>
                                    </p:animEffect>
                                  </p:childTnLst>
                                </p:cTn>
                              </p:par>
                              <p:par>
                                <p:cTn id="18" presetID="17" presetClass="entr" presetSubtype="10" fill="hold" grpId="0" nodeType="withEffect">
                                  <p:stCondLst>
                                    <p:cond delay="750"/>
                                  </p:stCondLst>
                                  <p:childTnLst>
                                    <p:set>
                                      <p:cBhvr>
                                        <p:cTn id="19" dur="1" fill="hold">
                                          <p:stCondLst>
                                            <p:cond delay="0"/>
                                          </p:stCondLst>
                                        </p:cTn>
                                        <p:tgtEl>
                                          <p:spTgt spid="94"/>
                                        </p:tgtEl>
                                        <p:attrNameLst>
                                          <p:attrName>style.visibility</p:attrName>
                                        </p:attrNameLst>
                                      </p:cBhvr>
                                      <p:to>
                                        <p:strVal val="visible"/>
                                      </p:to>
                                    </p:set>
                                    <p:anim calcmode="lin" valueType="num">
                                      <p:cBhvr>
                                        <p:cTn id="20" dur="500" fill="hold"/>
                                        <p:tgtEl>
                                          <p:spTgt spid="94"/>
                                        </p:tgtEl>
                                        <p:attrNameLst>
                                          <p:attrName>ppt_w</p:attrName>
                                        </p:attrNameLst>
                                      </p:cBhvr>
                                      <p:tavLst>
                                        <p:tav tm="0">
                                          <p:val>
                                            <p:fltVal val="0"/>
                                          </p:val>
                                        </p:tav>
                                        <p:tav tm="100000">
                                          <p:val>
                                            <p:strVal val="#ppt_w"/>
                                          </p:val>
                                        </p:tav>
                                      </p:tavLst>
                                    </p:anim>
                                    <p:anim calcmode="lin" valueType="num">
                                      <p:cBhvr>
                                        <p:cTn id="21" dur="500" fill="hold"/>
                                        <p:tgtEl>
                                          <p:spTgt spid="94"/>
                                        </p:tgtEl>
                                        <p:attrNameLst>
                                          <p:attrName>ppt_h</p:attrName>
                                        </p:attrNameLst>
                                      </p:cBhvr>
                                      <p:tavLst>
                                        <p:tav tm="0">
                                          <p:val>
                                            <p:strVal val="#ppt_h"/>
                                          </p:val>
                                        </p:tav>
                                        <p:tav tm="100000">
                                          <p:val>
                                            <p:strVal val="#ppt_h"/>
                                          </p:val>
                                        </p:tav>
                                      </p:tavLst>
                                    </p:anim>
                                  </p:childTnLst>
                                </p:cTn>
                              </p:par>
                              <p:par>
                                <p:cTn id="22" presetID="22" presetClass="entr" presetSubtype="8" fill="hold" grpId="0" nodeType="withEffect">
                                  <p:stCondLst>
                                    <p:cond delay="750"/>
                                  </p:stCondLst>
                                  <p:childTnLst>
                                    <p:set>
                                      <p:cBhvr>
                                        <p:cTn id="23" dur="1" fill="hold">
                                          <p:stCondLst>
                                            <p:cond delay="0"/>
                                          </p:stCondLst>
                                        </p:cTn>
                                        <p:tgtEl>
                                          <p:spTgt spid="103"/>
                                        </p:tgtEl>
                                        <p:attrNameLst>
                                          <p:attrName>style.visibility</p:attrName>
                                        </p:attrNameLst>
                                      </p:cBhvr>
                                      <p:to>
                                        <p:strVal val="visible"/>
                                      </p:to>
                                    </p:set>
                                    <p:animEffect transition="in" filter="wipe(left)">
                                      <p:cBhvr>
                                        <p:cTn id="24" dur="500"/>
                                        <p:tgtEl>
                                          <p:spTgt spid="103"/>
                                        </p:tgtEl>
                                      </p:cBhvr>
                                    </p:animEffect>
                                  </p:childTnLst>
                                </p:cTn>
                              </p:par>
                              <p:par>
                                <p:cTn id="25" presetID="10" presetClass="entr" presetSubtype="0" fill="hold" grpId="0" nodeType="withEffect">
                                  <p:stCondLst>
                                    <p:cond delay="1100"/>
                                  </p:stCondLst>
                                  <p:childTnLst>
                                    <p:set>
                                      <p:cBhvr>
                                        <p:cTn id="26" dur="1" fill="hold">
                                          <p:stCondLst>
                                            <p:cond delay="0"/>
                                          </p:stCondLst>
                                        </p:cTn>
                                        <p:tgtEl>
                                          <p:spTgt spid="95"/>
                                        </p:tgtEl>
                                        <p:attrNameLst>
                                          <p:attrName>style.visibility</p:attrName>
                                        </p:attrNameLst>
                                      </p:cBhvr>
                                      <p:to>
                                        <p:strVal val="visible"/>
                                      </p:to>
                                    </p:set>
                                    <p:animEffect transition="in" filter="fade">
                                      <p:cBhvr>
                                        <p:cTn id="27" dur="500"/>
                                        <p:tgtEl>
                                          <p:spTgt spid="95"/>
                                        </p:tgtEl>
                                      </p:cBhvr>
                                    </p:animEffect>
                                  </p:childTnLst>
                                </p:cTn>
                              </p:par>
                              <p:par>
                                <p:cTn id="28" presetID="63" presetClass="path" presetSubtype="0" accel="50000" decel="50000" fill="hold" grpId="1" nodeType="withEffect">
                                  <p:stCondLst>
                                    <p:cond delay="1500"/>
                                  </p:stCondLst>
                                  <p:childTnLst>
                                    <p:animMotion origin="layout" path="M -3.75E-6 4.07407E-6 L 0.2862 4.07407E-6 " pathEditMode="relative" rAng="0" ptsTypes="AA">
                                      <p:cBhvr>
                                        <p:cTn id="29" dur="1500" fill="hold"/>
                                        <p:tgtEl>
                                          <p:spTgt spid="95"/>
                                        </p:tgtEl>
                                        <p:attrNameLst>
                                          <p:attrName>ppt_x</p:attrName>
                                          <p:attrName>ppt_y</p:attrName>
                                        </p:attrNameLst>
                                      </p:cBhvr>
                                      <p:rCtr x="14310" y="0"/>
                                    </p:animMotion>
                                  </p:childTnLst>
                                </p:cTn>
                              </p:par>
                              <p:par>
                                <p:cTn id="30" presetID="12" presetClass="entr" presetSubtype="1" fill="hold" grpId="0" nodeType="withEffect">
                                  <p:stCondLst>
                                    <p:cond delay="2500"/>
                                  </p:stCondLst>
                                  <p:childTnLst>
                                    <p:set>
                                      <p:cBhvr>
                                        <p:cTn id="31" dur="1" fill="hold">
                                          <p:stCondLst>
                                            <p:cond delay="0"/>
                                          </p:stCondLst>
                                        </p:cTn>
                                        <p:tgtEl>
                                          <p:spTgt spid="98"/>
                                        </p:tgtEl>
                                        <p:attrNameLst>
                                          <p:attrName>style.visibility</p:attrName>
                                        </p:attrNameLst>
                                      </p:cBhvr>
                                      <p:to>
                                        <p:strVal val="visible"/>
                                      </p:to>
                                    </p:set>
                                    <p:anim calcmode="lin" valueType="num">
                                      <p:cBhvr additive="base">
                                        <p:cTn id="32" dur="500"/>
                                        <p:tgtEl>
                                          <p:spTgt spid="98"/>
                                        </p:tgtEl>
                                        <p:attrNameLst>
                                          <p:attrName>ppt_y</p:attrName>
                                        </p:attrNameLst>
                                      </p:cBhvr>
                                      <p:tavLst>
                                        <p:tav tm="0">
                                          <p:val>
                                            <p:strVal val="#ppt_y-#ppt_h*1.125000"/>
                                          </p:val>
                                        </p:tav>
                                        <p:tav tm="100000">
                                          <p:val>
                                            <p:strVal val="#ppt_y"/>
                                          </p:val>
                                        </p:tav>
                                      </p:tavLst>
                                    </p:anim>
                                    <p:animEffect transition="in" filter="wipe(down)">
                                      <p:cBhvr>
                                        <p:cTn id="33" dur="500"/>
                                        <p:tgtEl>
                                          <p:spTgt spid="98"/>
                                        </p:tgtEl>
                                      </p:cBhvr>
                                    </p:animEffect>
                                  </p:childTnLst>
                                </p:cTn>
                              </p:par>
                              <p:par>
                                <p:cTn id="34" presetID="17" presetClass="entr" presetSubtype="10" fill="hold" grpId="0" nodeType="withEffect">
                                  <p:stCondLst>
                                    <p:cond delay="2500"/>
                                  </p:stCondLst>
                                  <p:childTnLst>
                                    <p:set>
                                      <p:cBhvr>
                                        <p:cTn id="35" dur="1" fill="hold">
                                          <p:stCondLst>
                                            <p:cond delay="0"/>
                                          </p:stCondLst>
                                        </p:cTn>
                                        <p:tgtEl>
                                          <p:spTgt spid="99"/>
                                        </p:tgtEl>
                                        <p:attrNameLst>
                                          <p:attrName>style.visibility</p:attrName>
                                        </p:attrNameLst>
                                      </p:cBhvr>
                                      <p:to>
                                        <p:strVal val="visible"/>
                                      </p:to>
                                    </p:set>
                                    <p:anim calcmode="lin" valueType="num">
                                      <p:cBhvr>
                                        <p:cTn id="36" dur="500" fill="hold"/>
                                        <p:tgtEl>
                                          <p:spTgt spid="99"/>
                                        </p:tgtEl>
                                        <p:attrNameLst>
                                          <p:attrName>ppt_w</p:attrName>
                                        </p:attrNameLst>
                                      </p:cBhvr>
                                      <p:tavLst>
                                        <p:tav tm="0">
                                          <p:val>
                                            <p:fltVal val="0"/>
                                          </p:val>
                                        </p:tav>
                                        <p:tav tm="100000">
                                          <p:val>
                                            <p:strVal val="#ppt_w"/>
                                          </p:val>
                                        </p:tav>
                                      </p:tavLst>
                                    </p:anim>
                                    <p:anim calcmode="lin" valueType="num">
                                      <p:cBhvr>
                                        <p:cTn id="37" dur="500" fill="hold"/>
                                        <p:tgtEl>
                                          <p:spTgt spid="99"/>
                                        </p:tgtEl>
                                        <p:attrNameLst>
                                          <p:attrName>ppt_h</p:attrName>
                                        </p:attrNameLst>
                                      </p:cBhvr>
                                      <p:tavLst>
                                        <p:tav tm="0">
                                          <p:val>
                                            <p:strVal val="#ppt_h"/>
                                          </p:val>
                                        </p:tav>
                                        <p:tav tm="100000">
                                          <p:val>
                                            <p:strVal val="#ppt_h"/>
                                          </p:val>
                                        </p:tav>
                                      </p:tavLst>
                                    </p:anim>
                                  </p:childTnLst>
                                </p:cTn>
                              </p:par>
                              <p:par>
                                <p:cTn id="38" presetID="22" presetClass="entr" presetSubtype="8" fill="hold" grpId="0" nodeType="withEffect">
                                  <p:stCondLst>
                                    <p:cond delay="2500"/>
                                  </p:stCondLst>
                                  <p:childTnLst>
                                    <p:set>
                                      <p:cBhvr>
                                        <p:cTn id="39" dur="1" fill="hold">
                                          <p:stCondLst>
                                            <p:cond delay="0"/>
                                          </p:stCondLst>
                                        </p:cTn>
                                        <p:tgtEl>
                                          <p:spTgt spid="104"/>
                                        </p:tgtEl>
                                        <p:attrNameLst>
                                          <p:attrName>style.visibility</p:attrName>
                                        </p:attrNameLst>
                                      </p:cBhvr>
                                      <p:to>
                                        <p:strVal val="visible"/>
                                      </p:to>
                                    </p:set>
                                    <p:animEffect transition="in" filter="wipe(left)">
                                      <p:cBhvr>
                                        <p:cTn id="40" dur="500"/>
                                        <p:tgtEl>
                                          <p:spTgt spid="104"/>
                                        </p:tgtEl>
                                      </p:cBhvr>
                                    </p:animEffect>
                                  </p:childTnLst>
                                </p:cTn>
                              </p:par>
                              <p:par>
                                <p:cTn id="41" presetID="10" presetClass="entr" presetSubtype="0" fill="hold" grpId="1" nodeType="withEffect">
                                  <p:stCondLst>
                                    <p:cond delay="3000"/>
                                  </p:stCondLst>
                                  <p:childTnLst>
                                    <p:set>
                                      <p:cBhvr>
                                        <p:cTn id="42" dur="1" fill="hold">
                                          <p:stCondLst>
                                            <p:cond delay="0"/>
                                          </p:stCondLst>
                                        </p:cTn>
                                        <p:tgtEl>
                                          <p:spTgt spid="96"/>
                                        </p:tgtEl>
                                        <p:attrNameLst>
                                          <p:attrName>style.visibility</p:attrName>
                                        </p:attrNameLst>
                                      </p:cBhvr>
                                      <p:to>
                                        <p:strVal val="visible"/>
                                      </p:to>
                                    </p:set>
                                    <p:animEffect transition="in" filter="fade">
                                      <p:cBhvr>
                                        <p:cTn id="43" dur="250"/>
                                        <p:tgtEl>
                                          <p:spTgt spid="96"/>
                                        </p:tgtEl>
                                      </p:cBhvr>
                                    </p:animEffect>
                                  </p:childTnLst>
                                </p:cTn>
                              </p:par>
                              <p:par>
                                <p:cTn id="44" presetID="63" presetClass="path" presetSubtype="0" accel="50000" decel="50000" fill="hold" grpId="0" nodeType="withEffect">
                                  <p:stCondLst>
                                    <p:cond delay="3000"/>
                                  </p:stCondLst>
                                  <p:childTnLst>
                                    <p:animMotion origin="layout" path="M -1.45833E-6 1.85185E-6 L 0.2862 1.85185E-6 " pathEditMode="relative" rAng="0" ptsTypes="AA">
                                      <p:cBhvr>
                                        <p:cTn id="45" dur="2000" fill="hold"/>
                                        <p:tgtEl>
                                          <p:spTgt spid="96"/>
                                        </p:tgtEl>
                                        <p:attrNameLst>
                                          <p:attrName>ppt_x</p:attrName>
                                          <p:attrName>ppt_y</p:attrName>
                                        </p:attrNameLst>
                                      </p:cBhvr>
                                      <p:rCtr x="14310" y="0"/>
                                    </p:animMotion>
                                  </p:childTnLst>
                                </p:cTn>
                              </p:par>
                              <p:par>
                                <p:cTn id="46" presetID="12" presetClass="entr" presetSubtype="1" fill="hold" grpId="0" nodeType="withEffect">
                                  <p:stCondLst>
                                    <p:cond delay="4500"/>
                                  </p:stCondLst>
                                  <p:childTnLst>
                                    <p:set>
                                      <p:cBhvr>
                                        <p:cTn id="47" dur="1" fill="hold">
                                          <p:stCondLst>
                                            <p:cond delay="0"/>
                                          </p:stCondLst>
                                        </p:cTn>
                                        <p:tgtEl>
                                          <p:spTgt spid="100"/>
                                        </p:tgtEl>
                                        <p:attrNameLst>
                                          <p:attrName>style.visibility</p:attrName>
                                        </p:attrNameLst>
                                      </p:cBhvr>
                                      <p:to>
                                        <p:strVal val="visible"/>
                                      </p:to>
                                    </p:set>
                                    <p:anim calcmode="lin" valueType="num">
                                      <p:cBhvr additive="base">
                                        <p:cTn id="48" dur="500"/>
                                        <p:tgtEl>
                                          <p:spTgt spid="100"/>
                                        </p:tgtEl>
                                        <p:attrNameLst>
                                          <p:attrName>ppt_y</p:attrName>
                                        </p:attrNameLst>
                                      </p:cBhvr>
                                      <p:tavLst>
                                        <p:tav tm="0">
                                          <p:val>
                                            <p:strVal val="#ppt_y-#ppt_h*1.125000"/>
                                          </p:val>
                                        </p:tav>
                                        <p:tav tm="100000">
                                          <p:val>
                                            <p:strVal val="#ppt_y"/>
                                          </p:val>
                                        </p:tav>
                                      </p:tavLst>
                                    </p:anim>
                                    <p:animEffect transition="in" filter="wipe(down)">
                                      <p:cBhvr>
                                        <p:cTn id="49" dur="500"/>
                                        <p:tgtEl>
                                          <p:spTgt spid="100"/>
                                        </p:tgtEl>
                                      </p:cBhvr>
                                    </p:animEffect>
                                  </p:childTnLst>
                                </p:cTn>
                              </p:par>
                              <p:par>
                                <p:cTn id="50" presetID="17" presetClass="entr" presetSubtype="10" fill="hold" grpId="0" nodeType="withEffect">
                                  <p:stCondLst>
                                    <p:cond delay="4500"/>
                                  </p:stCondLst>
                                  <p:childTnLst>
                                    <p:set>
                                      <p:cBhvr>
                                        <p:cTn id="51" dur="1" fill="hold">
                                          <p:stCondLst>
                                            <p:cond delay="0"/>
                                          </p:stCondLst>
                                        </p:cTn>
                                        <p:tgtEl>
                                          <p:spTgt spid="101"/>
                                        </p:tgtEl>
                                        <p:attrNameLst>
                                          <p:attrName>style.visibility</p:attrName>
                                        </p:attrNameLst>
                                      </p:cBhvr>
                                      <p:to>
                                        <p:strVal val="visible"/>
                                      </p:to>
                                    </p:set>
                                    <p:anim calcmode="lin" valueType="num">
                                      <p:cBhvr>
                                        <p:cTn id="52" dur="500" fill="hold"/>
                                        <p:tgtEl>
                                          <p:spTgt spid="101"/>
                                        </p:tgtEl>
                                        <p:attrNameLst>
                                          <p:attrName>ppt_w</p:attrName>
                                        </p:attrNameLst>
                                      </p:cBhvr>
                                      <p:tavLst>
                                        <p:tav tm="0">
                                          <p:val>
                                            <p:fltVal val="0"/>
                                          </p:val>
                                        </p:tav>
                                        <p:tav tm="100000">
                                          <p:val>
                                            <p:strVal val="#ppt_w"/>
                                          </p:val>
                                        </p:tav>
                                      </p:tavLst>
                                    </p:anim>
                                    <p:anim calcmode="lin" valueType="num">
                                      <p:cBhvr>
                                        <p:cTn id="53" dur="500" fill="hold"/>
                                        <p:tgtEl>
                                          <p:spTgt spid="101"/>
                                        </p:tgtEl>
                                        <p:attrNameLst>
                                          <p:attrName>ppt_h</p:attrName>
                                        </p:attrNameLst>
                                      </p:cBhvr>
                                      <p:tavLst>
                                        <p:tav tm="0">
                                          <p:val>
                                            <p:strVal val="#ppt_h"/>
                                          </p:val>
                                        </p:tav>
                                        <p:tav tm="100000">
                                          <p:val>
                                            <p:strVal val="#ppt_h"/>
                                          </p:val>
                                        </p:tav>
                                      </p:tavLst>
                                    </p:anim>
                                  </p:childTnLst>
                                </p:cTn>
                              </p:par>
                              <p:par>
                                <p:cTn id="54" presetID="22" presetClass="entr" presetSubtype="8" fill="hold" grpId="0" nodeType="withEffect">
                                  <p:stCondLst>
                                    <p:cond delay="4500"/>
                                  </p:stCondLst>
                                  <p:childTnLst>
                                    <p:set>
                                      <p:cBhvr>
                                        <p:cTn id="55" dur="1" fill="hold">
                                          <p:stCondLst>
                                            <p:cond delay="0"/>
                                          </p:stCondLst>
                                        </p:cTn>
                                        <p:tgtEl>
                                          <p:spTgt spid="105"/>
                                        </p:tgtEl>
                                        <p:attrNameLst>
                                          <p:attrName>style.visibility</p:attrName>
                                        </p:attrNameLst>
                                      </p:cBhvr>
                                      <p:to>
                                        <p:strVal val="visible"/>
                                      </p:to>
                                    </p:set>
                                    <p:animEffect transition="in" filter="wipe(left)">
                                      <p:cBhvr>
                                        <p:cTn id="56"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3" grpId="0"/>
      <p:bldP spid="94" grpId="0"/>
      <p:bldP spid="95" grpId="0" animBg="1"/>
      <p:bldP spid="95" grpId="1" animBg="1"/>
      <p:bldP spid="96" grpId="0" animBg="1"/>
      <p:bldP spid="96" grpId="1" animBg="1"/>
      <p:bldP spid="97" grpId="0" animBg="1"/>
      <p:bldP spid="97" grpId="1" animBg="1"/>
      <p:bldP spid="98" grpId="0"/>
      <p:bldP spid="99" grpId="0"/>
      <p:bldP spid="100" grpId="0"/>
      <p:bldP spid="101" grpId="0"/>
      <p:bldP spid="103" grpId="0" animBg="1"/>
      <p:bldP spid="104" grpId="0" animBg="1"/>
      <p:bldP spid="10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3"/>
          <p:cNvSpPr txBox="1">
            <a:spLocks noChangeArrowheads="1"/>
          </p:cNvSpPr>
          <p:nvPr/>
        </p:nvSpPr>
        <p:spPr bwMode="auto">
          <a:xfrm>
            <a:off x="1259632" y="1833125"/>
            <a:ext cx="1188132" cy="451387"/>
          </a:xfrm>
          <a:prstGeom prst="rect">
            <a:avLst/>
          </a:prstGeom>
          <a:noFill/>
          <a:ln w="9525">
            <a:noFill/>
            <a:miter lim="800000"/>
            <a:headEnd/>
            <a:tailEnd/>
          </a:ln>
        </p:spPr>
        <p:txBody>
          <a:bodyPr lIns="68562" tIns="34281" rIns="68562" bIns="34281" anchor="ctr"/>
          <a:lstStyle/>
          <a:p>
            <a:pPr eaLnBrk="1" hangingPunct="1"/>
            <a:r>
              <a:rPr lang="zh-CN" altLang="en-US" sz="2800" dirty="0">
                <a:solidFill>
                  <a:schemeClr val="accent1"/>
                </a:solidFill>
                <a:ea typeface="微软雅黑" pitchFamily="34" charset="-122"/>
              </a:rPr>
              <a:t>目 录</a:t>
            </a:r>
          </a:p>
        </p:txBody>
      </p:sp>
      <p:sp>
        <p:nvSpPr>
          <p:cNvPr id="7174" name="Text Box 5"/>
          <p:cNvSpPr txBox="1">
            <a:spLocks noChangeArrowheads="1"/>
          </p:cNvSpPr>
          <p:nvPr/>
        </p:nvSpPr>
        <p:spPr bwMode="auto">
          <a:xfrm>
            <a:off x="935596" y="2277998"/>
            <a:ext cx="1586358" cy="377008"/>
          </a:xfrm>
          <a:prstGeom prst="rect">
            <a:avLst/>
          </a:prstGeom>
          <a:noFill/>
          <a:ln w="9525">
            <a:noFill/>
            <a:miter lim="800000"/>
            <a:headEnd/>
            <a:tailEnd/>
          </a:ln>
          <a:effectLst/>
        </p:spPr>
        <p:txBody>
          <a:bodyPr wrap="square" lIns="68562" tIns="34281" rIns="68562" bIns="34281">
            <a:spAutoFit/>
          </a:bodyPr>
          <a:lstStyle/>
          <a:p>
            <a:pPr algn="ctr" eaLnBrk="1" hangingPunct="1"/>
            <a:r>
              <a:rPr lang="en-US" altLang="zh-CN" sz="2000" dirty="0">
                <a:solidFill>
                  <a:schemeClr val="accent2"/>
                </a:solidFill>
                <a:ea typeface="微软雅黑" pitchFamily="34" charset="-122"/>
              </a:rPr>
              <a:t>C</a:t>
            </a:r>
            <a:r>
              <a:rPr lang="zh-CN" altLang="en-US" sz="2000" dirty="0">
                <a:solidFill>
                  <a:schemeClr val="accent2"/>
                </a:solidFill>
                <a:ea typeface="微软雅黑" pitchFamily="34" charset="-122"/>
              </a:rPr>
              <a:t>ontents</a:t>
            </a:r>
          </a:p>
        </p:txBody>
      </p:sp>
      <p:sp>
        <p:nvSpPr>
          <p:cNvPr id="7181" name="TextBox 80"/>
          <p:cNvSpPr txBox="1">
            <a:spLocks noChangeArrowheads="1"/>
          </p:cNvSpPr>
          <p:nvPr/>
        </p:nvSpPr>
        <p:spPr bwMode="auto">
          <a:xfrm>
            <a:off x="4283968" y="1067843"/>
            <a:ext cx="2379512" cy="346230"/>
          </a:xfrm>
          <a:prstGeom prst="rect">
            <a:avLst/>
          </a:prstGeom>
          <a:noFill/>
          <a:ln w="9525">
            <a:noFill/>
            <a:miter lim="800000"/>
            <a:headEnd/>
            <a:tailEnd/>
          </a:ln>
        </p:spPr>
        <p:txBody>
          <a:bodyPr wrap="square" lIns="68562" tIns="34281" rIns="68562" bIns="34281">
            <a:spAutoFit/>
          </a:bodyPr>
          <a:lstStyle/>
          <a:p>
            <a:r>
              <a:rPr lang="zh-CN" altLang="en-US" dirty="0">
                <a:solidFill>
                  <a:schemeClr val="accent1"/>
                </a:solidFill>
                <a:latin typeface="微软雅黑" pitchFamily="34" charset="-122"/>
                <a:ea typeface="微软雅黑" pitchFamily="34" charset="-122"/>
                <a:sym typeface="Arial" panose="020B0604020202020204" pitchFamily="34" charset="0"/>
              </a:rPr>
              <a:t>年度工作概述</a:t>
            </a:r>
            <a:endParaRPr lang="en-US" altLang="zh-CN" dirty="0">
              <a:solidFill>
                <a:schemeClr val="accent1"/>
              </a:solidFill>
              <a:latin typeface="微软雅黑" pitchFamily="34" charset="-122"/>
              <a:ea typeface="微软雅黑" pitchFamily="34" charset="-122"/>
              <a:sym typeface="Arial" panose="020B0604020202020204" pitchFamily="34" charset="0"/>
            </a:endParaRPr>
          </a:p>
        </p:txBody>
      </p:sp>
      <p:sp>
        <p:nvSpPr>
          <p:cNvPr id="7182" name="TextBox 83"/>
          <p:cNvSpPr txBox="1">
            <a:spLocks noChangeArrowheads="1"/>
          </p:cNvSpPr>
          <p:nvPr/>
        </p:nvSpPr>
        <p:spPr bwMode="auto">
          <a:xfrm>
            <a:off x="4283968" y="1857470"/>
            <a:ext cx="2379512" cy="346230"/>
          </a:xfrm>
          <a:prstGeom prst="rect">
            <a:avLst/>
          </a:prstGeom>
          <a:noFill/>
          <a:ln w="9525">
            <a:noFill/>
            <a:miter lim="800000"/>
            <a:headEnd/>
            <a:tailEnd/>
          </a:ln>
        </p:spPr>
        <p:txBody>
          <a:bodyPr wrap="square" lIns="68562" tIns="34281" rIns="68562" bIns="34281">
            <a:spAutoFit/>
          </a:bodyPr>
          <a:lstStyle/>
          <a:p>
            <a:pPr lvl="0"/>
            <a:r>
              <a:rPr lang="zh-CN" altLang="en-US" dirty="0">
                <a:solidFill>
                  <a:schemeClr val="accent2"/>
                </a:solidFill>
                <a:latin typeface="微软雅黑" pitchFamily="34" charset="-122"/>
                <a:ea typeface="微软雅黑" pitchFamily="34" charset="-122"/>
                <a:sym typeface="Arial" panose="020B0604020202020204" pitchFamily="34" charset="0"/>
              </a:rPr>
              <a:t>工作完成情况</a:t>
            </a:r>
            <a:endParaRPr lang="en-US" altLang="zh-CN" dirty="0">
              <a:solidFill>
                <a:schemeClr val="accent2"/>
              </a:solidFill>
              <a:latin typeface="微软雅黑" pitchFamily="34" charset="-122"/>
              <a:ea typeface="微软雅黑" pitchFamily="34" charset="-122"/>
              <a:sym typeface="Arial" panose="020B0604020202020204" pitchFamily="34" charset="0"/>
            </a:endParaRPr>
          </a:p>
        </p:txBody>
      </p:sp>
      <p:sp>
        <p:nvSpPr>
          <p:cNvPr id="7183" name="TextBox 84"/>
          <p:cNvSpPr txBox="1">
            <a:spLocks noChangeArrowheads="1"/>
          </p:cNvSpPr>
          <p:nvPr/>
        </p:nvSpPr>
        <p:spPr bwMode="auto">
          <a:xfrm>
            <a:off x="4283968" y="2689975"/>
            <a:ext cx="2379512" cy="346230"/>
          </a:xfrm>
          <a:prstGeom prst="rect">
            <a:avLst/>
          </a:prstGeom>
          <a:noFill/>
          <a:ln w="9525">
            <a:noFill/>
            <a:miter lim="800000"/>
            <a:headEnd/>
            <a:tailEnd/>
          </a:ln>
        </p:spPr>
        <p:txBody>
          <a:bodyPr wrap="square" lIns="68562" tIns="34281" rIns="68562" bIns="34281">
            <a:spAutoFit/>
          </a:bodyPr>
          <a:lstStyle/>
          <a:p>
            <a:pPr lvl="0"/>
            <a:r>
              <a:rPr lang="zh-CN" altLang="en-US" dirty="0">
                <a:solidFill>
                  <a:schemeClr val="accent1"/>
                </a:solidFill>
                <a:latin typeface="微软雅黑" pitchFamily="34" charset="-122"/>
                <a:ea typeface="微软雅黑" pitchFamily="34" charset="-122"/>
                <a:sym typeface="Arial" panose="020B0604020202020204" pitchFamily="34" charset="0"/>
              </a:rPr>
              <a:t>成功项目展示</a:t>
            </a:r>
            <a:endParaRPr lang="en-US" altLang="zh-CN" dirty="0">
              <a:solidFill>
                <a:schemeClr val="accent1"/>
              </a:solidFill>
              <a:latin typeface="微软雅黑" pitchFamily="34" charset="-122"/>
              <a:ea typeface="微软雅黑" pitchFamily="34" charset="-122"/>
              <a:sym typeface="Arial" panose="020B0604020202020204" pitchFamily="34" charset="0"/>
            </a:endParaRPr>
          </a:p>
        </p:txBody>
      </p:sp>
      <p:sp>
        <p:nvSpPr>
          <p:cNvPr id="7184" name="TextBox 85"/>
          <p:cNvSpPr txBox="1">
            <a:spLocks noChangeArrowheads="1"/>
          </p:cNvSpPr>
          <p:nvPr/>
        </p:nvSpPr>
        <p:spPr bwMode="auto">
          <a:xfrm>
            <a:off x="4283968" y="3445064"/>
            <a:ext cx="2379512" cy="346230"/>
          </a:xfrm>
          <a:prstGeom prst="rect">
            <a:avLst/>
          </a:prstGeom>
          <a:noFill/>
          <a:ln w="9525">
            <a:noFill/>
            <a:miter lim="800000"/>
            <a:headEnd/>
            <a:tailEnd/>
          </a:ln>
        </p:spPr>
        <p:txBody>
          <a:bodyPr wrap="square" lIns="68562" tIns="34281" rIns="68562" bIns="34281">
            <a:spAutoFit/>
          </a:bodyPr>
          <a:lstStyle/>
          <a:p>
            <a:pPr lvl="0"/>
            <a:r>
              <a:rPr lang="zh-CN" altLang="en-US" dirty="0">
                <a:solidFill>
                  <a:schemeClr val="accent2"/>
                </a:solidFill>
                <a:latin typeface="微软雅黑" pitchFamily="34" charset="-122"/>
                <a:ea typeface="微软雅黑" pitchFamily="34" charset="-122"/>
                <a:sym typeface="Arial" panose="020B0604020202020204" pitchFamily="34" charset="0"/>
              </a:rPr>
              <a:t>明年工作计划</a:t>
            </a:r>
            <a:endParaRPr lang="en-US" altLang="zh-CN" dirty="0">
              <a:solidFill>
                <a:schemeClr val="accent2"/>
              </a:solidFill>
              <a:latin typeface="微软雅黑" pitchFamily="34" charset="-122"/>
              <a:ea typeface="微软雅黑" pitchFamily="34" charset="-122"/>
              <a:sym typeface="Arial" panose="020B0604020202020204" pitchFamily="34" charset="0"/>
            </a:endParaRPr>
          </a:p>
        </p:txBody>
      </p:sp>
      <p:grpSp>
        <p:nvGrpSpPr>
          <p:cNvPr id="2" name="组合 48"/>
          <p:cNvGrpSpPr>
            <a:grpSpLocks/>
          </p:cNvGrpSpPr>
          <p:nvPr/>
        </p:nvGrpSpPr>
        <p:grpSpPr bwMode="auto">
          <a:xfrm>
            <a:off x="3444327" y="3332514"/>
            <a:ext cx="437979" cy="418038"/>
            <a:chOff x="0" y="0"/>
            <a:chExt cx="650875" cy="620712"/>
          </a:xfrm>
          <a:solidFill>
            <a:schemeClr val="accent2"/>
          </a:solidFill>
        </p:grpSpPr>
        <p:sp>
          <p:nvSpPr>
            <p:cNvPr id="7194" name="Oval 11"/>
            <p:cNvSpPr>
              <a:spLocks noChangeArrowheads="1"/>
            </p:cNvSpPr>
            <p:nvPr/>
          </p:nvSpPr>
          <p:spPr bwMode="auto">
            <a:xfrm>
              <a:off x="0" y="0"/>
              <a:ext cx="650875" cy="620712"/>
            </a:xfrm>
            <a:prstGeom prst="ellipse">
              <a:avLst/>
            </a:prstGeom>
            <a:grpFill/>
            <a:ln w="9525">
              <a:noFill/>
              <a:round/>
              <a:headEnd/>
              <a:tailEnd/>
            </a:ln>
          </p:spPr>
          <p:txBody>
            <a:bodyPr/>
            <a:lstStyle/>
            <a:p>
              <a:pPr eaLnBrk="1" hangingPunct="1"/>
              <a:endParaRPr lang="zh-CN" altLang="en-US">
                <a:solidFill>
                  <a:schemeClr val="bg1"/>
                </a:solidFill>
              </a:endParaRPr>
            </a:p>
          </p:txBody>
        </p:sp>
        <p:sp>
          <p:nvSpPr>
            <p:cNvPr id="7195" name="Freeform 12"/>
            <p:cNvSpPr>
              <a:spLocks noEditPoints="1"/>
            </p:cNvSpPr>
            <p:nvPr/>
          </p:nvSpPr>
          <p:spPr bwMode="auto">
            <a:xfrm>
              <a:off x="98425" y="61002"/>
              <a:ext cx="469899" cy="425450"/>
            </a:xfrm>
            <a:custGeom>
              <a:avLst/>
              <a:gdLst>
                <a:gd name="T0" fmla="*/ 195997 w 573"/>
                <a:gd name="T1" fmla="*/ 385637 h 545"/>
                <a:gd name="T2" fmla="*/ 195997 w 573"/>
                <a:gd name="T3" fmla="*/ 405153 h 545"/>
                <a:gd name="T4" fmla="*/ 284564 w 573"/>
                <a:gd name="T5" fmla="*/ 395005 h 545"/>
                <a:gd name="T6" fmla="*/ 273903 w 573"/>
                <a:gd name="T7" fmla="*/ 355192 h 545"/>
                <a:gd name="T8" fmla="*/ 195997 w 573"/>
                <a:gd name="T9" fmla="*/ 355192 h 545"/>
                <a:gd name="T10" fmla="*/ 195997 w 573"/>
                <a:gd name="T11" fmla="*/ 374708 h 545"/>
                <a:gd name="T12" fmla="*/ 284564 w 573"/>
                <a:gd name="T13" fmla="*/ 365341 h 545"/>
                <a:gd name="T14" fmla="*/ 234540 w 573"/>
                <a:gd name="T15" fmla="*/ 425450 h 545"/>
                <a:gd name="T16" fmla="*/ 268983 w 573"/>
                <a:gd name="T17" fmla="*/ 413740 h 545"/>
                <a:gd name="T18" fmla="*/ 234540 w 573"/>
                <a:gd name="T19" fmla="*/ 425450 h 545"/>
                <a:gd name="T20" fmla="*/ 236180 w 573"/>
                <a:gd name="T21" fmla="*/ 113974 h 545"/>
                <a:gd name="T22" fmla="*/ 125471 w 573"/>
                <a:gd name="T23" fmla="*/ 212335 h 545"/>
                <a:gd name="T24" fmla="*/ 191076 w 573"/>
                <a:gd name="T25" fmla="*/ 344263 h 545"/>
                <a:gd name="T26" fmla="*/ 236180 w 573"/>
                <a:gd name="T27" fmla="*/ 347386 h 545"/>
                <a:gd name="T28" fmla="*/ 291125 w 573"/>
                <a:gd name="T29" fmla="*/ 315379 h 545"/>
                <a:gd name="T30" fmla="*/ 236180 w 573"/>
                <a:gd name="T31" fmla="*/ 113974 h 545"/>
                <a:gd name="T32" fmla="*/ 92668 w 573"/>
                <a:gd name="T33" fmla="*/ 230289 h 545"/>
                <a:gd name="T34" fmla="*/ 18042 w 573"/>
                <a:gd name="T35" fmla="*/ 216238 h 545"/>
                <a:gd name="T36" fmla="*/ 18042 w 573"/>
                <a:gd name="T37" fmla="*/ 244341 h 545"/>
                <a:gd name="T38" fmla="*/ 92668 w 573"/>
                <a:gd name="T39" fmla="*/ 230289 h 545"/>
                <a:gd name="T40" fmla="*/ 451858 w 573"/>
                <a:gd name="T41" fmla="*/ 216238 h 545"/>
                <a:gd name="T42" fmla="*/ 377232 w 573"/>
                <a:gd name="T43" fmla="*/ 230289 h 545"/>
                <a:gd name="T44" fmla="*/ 451858 w 573"/>
                <a:gd name="T45" fmla="*/ 244341 h 545"/>
                <a:gd name="T46" fmla="*/ 451858 w 573"/>
                <a:gd name="T47" fmla="*/ 216238 h 545"/>
                <a:gd name="T48" fmla="*/ 359191 w 573"/>
                <a:gd name="T49" fmla="*/ 129587 h 545"/>
                <a:gd name="T50" fmla="*/ 401834 w 573"/>
                <a:gd name="T51" fmla="*/ 69477 h 545"/>
                <a:gd name="T52" fmla="*/ 338689 w 573"/>
                <a:gd name="T53" fmla="*/ 110071 h 545"/>
                <a:gd name="T54" fmla="*/ 359191 w 573"/>
                <a:gd name="T55" fmla="*/ 129587 h 545"/>
                <a:gd name="T56" fmla="*/ 233720 w 573"/>
                <a:gd name="T57" fmla="*/ 88213 h 545"/>
                <a:gd name="T58" fmla="*/ 248481 w 573"/>
                <a:gd name="T59" fmla="*/ 17174 h 545"/>
                <a:gd name="T60" fmla="*/ 218959 w 573"/>
                <a:gd name="T61" fmla="*/ 17174 h 545"/>
                <a:gd name="T62" fmla="*/ 233720 w 573"/>
                <a:gd name="T63" fmla="*/ 88213 h 545"/>
                <a:gd name="T64" fmla="*/ 105789 w 573"/>
                <a:gd name="T65" fmla="*/ 124122 h 545"/>
                <a:gd name="T66" fmla="*/ 126291 w 573"/>
                <a:gd name="T67" fmla="*/ 104606 h 545"/>
                <a:gd name="T68" fmla="*/ 63145 w 573"/>
                <a:gd name="T69" fmla="*/ 64013 h 545"/>
                <a:gd name="T70" fmla="*/ 105789 w 573"/>
                <a:gd name="T71" fmla="*/ 124122 h 545"/>
                <a:gd name="T72" fmla="*/ 110709 w 573"/>
                <a:gd name="T73" fmla="*/ 330992 h 545"/>
                <a:gd name="T74" fmla="*/ 68066 w 573"/>
                <a:gd name="T75" fmla="*/ 390321 h 545"/>
                <a:gd name="T76" fmla="*/ 131211 w 573"/>
                <a:gd name="T77" fmla="*/ 350508 h 545"/>
                <a:gd name="T78" fmla="*/ 110709 w 573"/>
                <a:gd name="T79" fmla="*/ 330992 h 545"/>
                <a:gd name="T80" fmla="*/ 364111 w 573"/>
                <a:gd name="T81" fmla="*/ 336457 h 545"/>
                <a:gd name="T82" fmla="*/ 343609 w 573"/>
                <a:gd name="T83" fmla="*/ 355973 h 545"/>
                <a:gd name="T84" fmla="*/ 406755 w 573"/>
                <a:gd name="T85" fmla="*/ 396566 h 545"/>
                <a:gd name="T86" fmla="*/ 364111 w 573"/>
                <a:gd name="T87" fmla="*/ 336457 h 54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73" h="545">
                  <a:moveTo>
                    <a:pt x="334" y="494"/>
                  </a:moveTo>
                  <a:lnTo>
                    <a:pt x="239" y="494"/>
                  </a:lnTo>
                  <a:cubicBezTo>
                    <a:pt x="232" y="494"/>
                    <a:pt x="226" y="499"/>
                    <a:pt x="226" y="506"/>
                  </a:cubicBezTo>
                  <a:cubicBezTo>
                    <a:pt x="226" y="513"/>
                    <a:pt x="232" y="519"/>
                    <a:pt x="239" y="519"/>
                  </a:cubicBezTo>
                  <a:lnTo>
                    <a:pt x="334" y="519"/>
                  </a:lnTo>
                  <a:cubicBezTo>
                    <a:pt x="341" y="519"/>
                    <a:pt x="347" y="513"/>
                    <a:pt x="347" y="506"/>
                  </a:cubicBezTo>
                  <a:cubicBezTo>
                    <a:pt x="347" y="499"/>
                    <a:pt x="341" y="494"/>
                    <a:pt x="334" y="494"/>
                  </a:cubicBezTo>
                  <a:close/>
                  <a:moveTo>
                    <a:pt x="334" y="455"/>
                  </a:moveTo>
                  <a:lnTo>
                    <a:pt x="334" y="455"/>
                  </a:lnTo>
                  <a:lnTo>
                    <a:pt x="239" y="455"/>
                  </a:lnTo>
                  <a:cubicBezTo>
                    <a:pt x="232" y="455"/>
                    <a:pt x="226" y="461"/>
                    <a:pt x="226" y="468"/>
                  </a:cubicBezTo>
                  <a:cubicBezTo>
                    <a:pt x="226" y="475"/>
                    <a:pt x="232" y="480"/>
                    <a:pt x="239" y="480"/>
                  </a:cubicBezTo>
                  <a:lnTo>
                    <a:pt x="334" y="480"/>
                  </a:lnTo>
                  <a:cubicBezTo>
                    <a:pt x="341" y="480"/>
                    <a:pt x="347" y="475"/>
                    <a:pt x="347" y="468"/>
                  </a:cubicBezTo>
                  <a:cubicBezTo>
                    <a:pt x="347" y="461"/>
                    <a:pt x="341" y="455"/>
                    <a:pt x="334" y="455"/>
                  </a:cubicBezTo>
                  <a:close/>
                  <a:moveTo>
                    <a:pt x="286" y="545"/>
                  </a:moveTo>
                  <a:lnTo>
                    <a:pt x="286" y="545"/>
                  </a:lnTo>
                  <a:lnTo>
                    <a:pt x="328" y="530"/>
                  </a:lnTo>
                  <a:lnTo>
                    <a:pt x="245" y="530"/>
                  </a:lnTo>
                  <a:lnTo>
                    <a:pt x="286" y="545"/>
                  </a:lnTo>
                  <a:close/>
                  <a:moveTo>
                    <a:pt x="288" y="146"/>
                  </a:moveTo>
                  <a:lnTo>
                    <a:pt x="288" y="146"/>
                  </a:lnTo>
                  <a:lnTo>
                    <a:pt x="285" y="146"/>
                  </a:lnTo>
                  <a:cubicBezTo>
                    <a:pt x="215" y="146"/>
                    <a:pt x="153" y="203"/>
                    <a:pt x="153" y="272"/>
                  </a:cubicBezTo>
                  <a:cubicBezTo>
                    <a:pt x="153" y="342"/>
                    <a:pt x="211" y="382"/>
                    <a:pt x="217" y="404"/>
                  </a:cubicBezTo>
                  <a:cubicBezTo>
                    <a:pt x="223" y="425"/>
                    <a:pt x="217" y="436"/>
                    <a:pt x="233" y="441"/>
                  </a:cubicBezTo>
                  <a:cubicBezTo>
                    <a:pt x="249" y="446"/>
                    <a:pt x="285" y="445"/>
                    <a:pt x="285" y="445"/>
                  </a:cubicBezTo>
                  <a:lnTo>
                    <a:pt x="288" y="445"/>
                  </a:lnTo>
                  <a:cubicBezTo>
                    <a:pt x="288" y="445"/>
                    <a:pt x="324" y="446"/>
                    <a:pt x="340" y="441"/>
                  </a:cubicBezTo>
                  <a:cubicBezTo>
                    <a:pt x="355" y="436"/>
                    <a:pt x="349" y="425"/>
                    <a:pt x="355" y="404"/>
                  </a:cubicBezTo>
                  <a:cubicBezTo>
                    <a:pt x="361" y="382"/>
                    <a:pt x="420" y="342"/>
                    <a:pt x="420" y="272"/>
                  </a:cubicBezTo>
                  <a:cubicBezTo>
                    <a:pt x="420" y="203"/>
                    <a:pt x="358" y="146"/>
                    <a:pt x="288" y="146"/>
                  </a:cubicBezTo>
                  <a:close/>
                  <a:moveTo>
                    <a:pt x="113" y="295"/>
                  </a:moveTo>
                  <a:lnTo>
                    <a:pt x="113" y="295"/>
                  </a:lnTo>
                  <a:cubicBezTo>
                    <a:pt x="113" y="285"/>
                    <a:pt x="103" y="277"/>
                    <a:pt x="91" y="277"/>
                  </a:cubicBezTo>
                  <a:lnTo>
                    <a:pt x="22" y="277"/>
                  </a:lnTo>
                  <a:cubicBezTo>
                    <a:pt x="10" y="277"/>
                    <a:pt x="0" y="285"/>
                    <a:pt x="0" y="295"/>
                  </a:cubicBezTo>
                  <a:cubicBezTo>
                    <a:pt x="0" y="305"/>
                    <a:pt x="10" y="313"/>
                    <a:pt x="22" y="313"/>
                  </a:cubicBezTo>
                  <a:lnTo>
                    <a:pt x="91" y="313"/>
                  </a:lnTo>
                  <a:cubicBezTo>
                    <a:pt x="103" y="313"/>
                    <a:pt x="113" y="305"/>
                    <a:pt x="113" y="295"/>
                  </a:cubicBezTo>
                  <a:close/>
                  <a:moveTo>
                    <a:pt x="551" y="277"/>
                  </a:moveTo>
                  <a:lnTo>
                    <a:pt x="551" y="277"/>
                  </a:lnTo>
                  <a:lnTo>
                    <a:pt x="482" y="277"/>
                  </a:lnTo>
                  <a:cubicBezTo>
                    <a:pt x="470" y="277"/>
                    <a:pt x="460" y="285"/>
                    <a:pt x="460" y="295"/>
                  </a:cubicBezTo>
                  <a:cubicBezTo>
                    <a:pt x="460" y="305"/>
                    <a:pt x="470" y="313"/>
                    <a:pt x="482" y="313"/>
                  </a:cubicBezTo>
                  <a:lnTo>
                    <a:pt x="551" y="313"/>
                  </a:lnTo>
                  <a:cubicBezTo>
                    <a:pt x="563" y="313"/>
                    <a:pt x="573" y="305"/>
                    <a:pt x="573" y="295"/>
                  </a:cubicBezTo>
                  <a:cubicBezTo>
                    <a:pt x="573" y="285"/>
                    <a:pt x="563" y="277"/>
                    <a:pt x="551" y="277"/>
                  </a:cubicBezTo>
                  <a:close/>
                  <a:moveTo>
                    <a:pt x="438" y="166"/>
                  </a:moveTo>
                  <a:lnTo>
                    <a:pt x="438" y="166"/>
                  </a:lnTo>
                  <a:lnTo>
                    <a:pt x="487" y="117"/>
                  </a:lnTo>
                  <a:cubicBezTo>
                    <a:pt x="495" y="109"/>
                    <a:pt x="497" y="96"/>
                    <a:pt x="490" y="89"/>
                  </a:cubicBezTo>
                  <a:cubicBezTo>
                    <a:pt x="483" y="82"/>
                    <a:pt x="470" y="84"/>
                    <a:pt x="462" y="92"/>
                  </a:cubicBezTo>
                  <a:lnTo>
                    <a:pt x="413" y="141"/>
                  </a:lnTo>
                  <a:cubicBezTo>
                    <a:pt x="405" y="149"/>
                    <a:pt x="403" y="162"/>
                    <a:pt x="410" y="169"/>
                  </a:cubicBezTo>
                  <a:cubicBezTo>
                    <a:pt x="417" y="176"/>
                    <a:pt x="430" y="175"/>
                    <a:pt x="438" y="166"/>
                  </a:cubicBezTo>
                  <a:close/>
                  <a:moveTo>
                    <a:pt x="285" y="113"/>
                  </a:moveTo>
                  <a:lnTo>
                    <a:pt x="285" y="113"/>
                  </a:lnTo>
                  <a:cubicBezTo>
                    <a:pt x="295" y="113"/>
                    <a:pt x="303" y="103"/>
                    <a:pt x="303" y="91"/>
                  </a:cubicBezTo>
                  <a:lnTo>
                    <a:pt x="303" y="22"/>
                  </a:lnTo>
                  <a:cubicBezTo>
                    <a:pt x="303" y="10"/>
                    <a:pt x="295" y="0"/>
                    <a:pt x="285" y="0"/>
                  </a:cubicBezTo>
                  <a:cubicBezTo>
                    <a:pt x="275" y="0"/>
                    <a:pt x="267" y="10"/>
                    <a:pt x="267" y="22"/>
                  </a:cubicBezTo>
                  <a:lnTo>
                    <a:pt x="267" y="91"/>
                  </a:lnTo>
                  <a:cubicBezTo>
                    <a:pt x="267" y="103"/>
                    <a:pt x="275" y="113"/>
                    <a:pt x="285" y="113"/>
                  </a:cubicBezTo>
                  <a:close/>
                  <a:moveTo>
                    <a:pt x="129" y="159"/>
                  </a:moveTo>
                  <a:lnTo>
                    <a:pt x="129" y="159"/>
                  </a:lnTo>
                  <a:cubicBezTo>
                    <a:pt x="137" y="168"/>
                    <a:pt x="150" y="169"/>
                    <a:pt x="157" y="162"/>
                  </a:cubicBezTo>
                  <a:cubicBezTo>
                    <a:pt x="164" y="155"/>
                    <a:pt x="162" y="142"/>
                    <a:pt x="154" y="134"/>
                  </a:cubicBezTo>
                  <a:lnTo>
                    <a:pt x="105" y="85"/>
                  </a:lnTo>
                  <a:cubicBezTo>
                    <a:pt x="97" y="77"/>
                    <a:pt x="84" y="75"/>
                    <a:pt x="77" y="82"/>
                  </a:cubicBezTo>
                  <a:cubicBezTo>
                    <a:pt x="70" y="89"/>
                    <a:pt x="71" y="102"/>
                    <a:pt x="80" y="110"/>
                  </a:cubicBezTo>
                  <a:lnTo>
                    <a:pt x="129" y="159"/>
                  </a:lnTo>
                  <a:close/>
                  <a:moveTo>
                    <a:pt x="135" y="424"/>
                  </a:moveTo>
                  <a:lnTo>
                    <a:pt x="135" y="424"/>
                  </a:lnTo>
                  <a:lnTo>
                    <a:pt x="86" y="472"/>
                  </a:lnTo>
                  <a:cubicBezTo>
                    <a:pt x="77" y="481"/>
                    <a:pt x="76" y="493"/>
                    <a:pt x="83" y="500"/>
                  </a:cubicBezTo>
                  <a:cubicBezTo>
                    <a:pt x="90" y="507"/>
                    <a:pt x="103" y="506"/>
                    <a:pt x="111" y="498"/>
                  </a:cubicBezTo>
                  <a:lnTo>
                    <a:pt x="160" y="449"/>
                  </a:lnTo>
                  <a:cubicBezTo>
                    <a:pt x="168" y="440"/>
                    <a:pt x="169" y="428"/>
                    <a:pt x="163" y="421"/>
                  </a:cubicBezTo>
                  <a:cubicBezTo>
                    <a:pt x="156" y="414"/>
                    <a:pt x="143" y="415"/>
                    <a:pt x="135" y="424"/>
                  </a:cubicBezTo>
                  <a:close/>
                  <a:moveTo>
                    <a:pt x="444" y="431"/>
                  </a:moveTo>
                  <a:lnTo>
                    <a:pt x="444" y="431"/>
                  </a:lnTo>
                  <a:cubicBezTo>
                    <a:pt x="436" y="422"/>
                    <a:pt x="423" y="421"/>
                    <a:pt x="416" y="428"/>
                  </a:cubicBezTo>
                  <a:cubicBezTo>
                    <a:pt x="409" y="435"/>
                    <a:pt x="410" y="448"/>
                    <a:pt x="419" y="456"/>
                  </a:cubicBezTo>
                  <a:lnTo>
                    <a:pt x="468" y="505"/>
                  </a:lnTo>
                  <a:cubicBezTo>
                    <a:pt x="476" y="513"/>
                    <a:pt x="489" y="514"/>
                    <a:pt x="496" y="508"/>
                  </a:cubicBezTo>
                  <a:cubicBezTo>
                    <a:pt x="503" y="501"/>
                    <a:pt x="501" y="488"/>
                    <a:pt x="493" y="480"/>
                  </a:cubicBezTo>
                  <a:lnTo>
                    <a:pt x="444" y="431"/>
                  </a:lnTo>
                  <a:close/>
                </a:path>
              </a:pathLst>
            </a:custGeom>
            <a:grpFill/>
            <a:ln w="9525">
              <a:noFill/>
              <a:round/>
              <a:headEnd/>
              <a:tailEnd/>
            </a:ln>
          </p:spPr>
          <p:txBody>
            <a:bodyPr/>
            <a:lstStyle/>
            <a:p>
              <a:r>
                <a:rPr lang="en-US" altLang="zh-CN" dirty="0">
                  <a:solidFill>
                    <a:schemeClr val="bg1"/>
                  </a:solidFill>
                </a:rPr>
                <a:t>4</a:t>
              </a:r>
              <a:endParaRPr lang="zh-CN" altLang="en-US" dirty="0">
                <a:solidFill>
                  <a:schemeClr val="bg1"/>
                </a:solidFill>
              </a:endParaRPr>
            </a:p>
          </p:txBody>
        </p:sp>
      </p:grpSp>
      <p:grpSp>
        <p:nvGrpSpPr>
          <p:cNvPr id="3" name="组合 46"/>
          <p:cNvGrpSpPr>
            <a:grpSpLocks/>
          </p:cNvGrpSpPr>
          <p:nvPr/>
        </p:nvGrpSpPr>
        <p:grpSpPr bwMode="auto">
          <a:xfrm>
            <a:off x="3444327" y="1793752"/>
            <a:ext cx="437979" cy="418038"/>
            <a:chOff x="0" y="0"/>
            <a:chExt cx="650875" cy="620712"/>
          </a:xfrm>
          <a:solidFill>
            <a:schemeClr val="accent2"/>
          </a:solidFill>
        </p:grpSpPr>
        <p:sp>
          <p:nvSpPr>
            <p:cNvPr id="7192" name="Oval 14"/>
            <p:cNvSpPr>
              <a:spLocks noChangeArrowheads="1"/>
            </p:cNvSpPr>
            <p:nvPr/>
          </p:nvSpPr>
          <p:spPr bwMode="auto">
            <a:xfrm>
              <a:off x="0" y="0"/>
              <a:ext cx="650875" cy="620712"/>
            </a:xfrm>
            <a:prstGeom prst="ellipse">
              <a:avLst/>
            </a:prstGeom>
            <a:grpFill/>
            <a:ln w="9525">
              <a:noFill/>
              <a:round/>
              <a:headEnd/>
              <a:tailEnd/>
            </a:ln>
          </p:spPr>
          <p:txBody>
            <a:bodyPr/>
            <a:lstStyle/>
            <a:p>
              <a:pPr eaLnBrk="1" hangingPunct="1"/>
              <a:endParaRPr lang="zh-CN" altLang="en-US">
                <a:solidFill>
                  <a:schemeClr val="bg1"/>
                </a:solidFill>
              </a:endParaRPr>
            </a:p>
          </p:txBody>
        </p:sp>
        <p:sp>
          <p:nvSpPr>
            <p:cNvPr id="5" name="Freeform 15"/>
            <p:cNvSpPr>
              <a:spLocks noEditPoints="1"/>
            </p:cNvSpPr>
            <p:nvPr/>
          </p:nvSpPr>
          <p:spPr bwMode="auto">
            <a:xfrm>
              <a:off x="124176" y="44805"/>
              <a:ext cx="446088" cy="393701"/>
            </a:xfrm>
            <a:custGeom>
              <a:avLst/>
              <a:gdLst>
                <a:gd name="T0" fmla="*/ 0 w 545"/>
                <a:gd name="T1" fmla="*/ 233102 h 505"/>
                <a:gd name="T2" fmla="*/ 171887 w 545"/>
                <a:gd name="T3" fmla="*/ 393700 h 505"/>
                <a:gd name="T4" fmla="*/ 300393 w 545"/>
                <a:gd name="T5" fmla="*/ 372651 h 505"/>
                <a:gd name="T6" fmla="*/ 271745 w 545"/>
                <a:gd name="T7" fmla="*/ 173852 h 505"/>
                <a:gd name="T8" fmla="*/ 264378 w 545"/>
                <a:gd name="T9" fmla="*/ 365634 h 505"/>
                <a:gd name="T10" fmla="*/ 175161 w 545"/>
                <a:gd name="T11" fmla="*/ 329772 h 505"/>
                <a:gd name="T12" fmla="*/ 150606 w 545"/>
                <a:gd name="T13" fmla="*/ 229983 h 505"/>
                <a:gd name="T14" fmla="*/ 30285 w 545"/>
                <a:gd name="T15" fmla="*/ 226085 h 505"/>
                <a:gd name="T16" fmla="*/ 34377 w 545"/>
                <a:gd name="T17" fmla="*/ 72503 h 505"/>
                <a:gd name="T18" fmla="*/ 175161 w 545"/>
                <a:gd name="T19" fmla="*/ 41319 h 505"/>
                <a:gd name="T20" fmla="*/ 0 w 545"/>
                <a:gd name="T21" fmla="*/ 69385 h 505"/>
                <a:gd name="T22" fmla="*/ 251282 w 545"/>
                <a:gd name="T23" fmla="*/ 81079 h 505"/>
                <a:gd name="T24" fmla="*/ 235730 w 545"/>
                <a:gd name="T25" fmla="*/ 64707 h 505"/>
                <a:gd name="T26" fmla="*/ 248008 w 545"/>
                <a:gd name="T27" fmla="*/ 55352 h 505"/>
                <a:gd name="T28" fmla="*/ 278293 w 545"/>
                <a:gd name="T29" fmla="*/ 55352 h 505"/>
                <a:gd name="T30" fmla="*/ 290570 w 545"/>
                <a:gd name="T31" fmla="*/ 64707 h 505"/>
                <a:gd name="T32" fmla="*/ 275837 w 545"/>
                <a:gd name="T33" fmla="*/ 81079 h 505"/>
                <a:gd name="T34" fmla="*/ 290570 w 545"/>
                <a:gd name="T35" fmla="*/ 98230 h 505"/>
                <a:gd name="T36" fmla="*/ 278293 w 545"/>
                <a:gd name="T37" fmla="*/ 107585 h 505"/>
                <a:gd name="T38" fmla="*/ 248008 w 545"/>
                <a:gd name="T39" fmla="*/ 107585 h 505"/>
                <a:gd name="T40" fmla="*/ 235730 w 545"/>
                <a:gd name="T41" fmla="*/ 98230 h 505"/>
                <a:gd name="T42" fmla="*/ 364236 w 545"/>
                <a:gd name="T43" fmla="*/ 148125 h 505"/>
                <a:gd name="T44" fmla="*/ 440357 w 545"/>
                <a:gd name="T45" fmla="*/ 241677 h 505"/>
                <a:gd name="T46" fmla="*/ 409254 w 545"/>
                <a:gd name="T47" fmla="*/ 250253 h 505"/>
                <a:gd name="T48" fmla="*/ 364236 w 545"/>
                <a:gd name="T49" fmla="*/ 148125 h 505"/>
                <a:gd name="T50" fmla="*/ 318400 w 545"/>
                <a:gd name="T51" fmla="*/ 28845 h 505"/>
                <a:gd name="T52" fmla="*/ 351959 w 545"/>
                <a:gd name="T53" fmla="*/ 147345 h 505"/>
                <a:gd name="T54" fmla="*/ 336407 w 545"/>
                <a:gd name="T55" fmla="*/ 165276 h 505"/>
                <a:gd name="T56" fmla="*/ 307759 w 545"/>
                <a:gd name="T57" fmla="*/ 141888 h 505"/>
                <a:gd name="T58" fmla="*/ 207901 w 545"/>
                <a:gd name="T59" fmla="*/ 28845 h 505"/>
                <a:gd name="T60" fmla="*/ 300393 w 545"/>
                <a:gd name="T61" fmla="*/ 45997 h 505"/>
                <a:gd name="T62" fmla="*/ 226727 w 545"/>
                <a:gd name="T63" fmla="*/ 116161 h 505"/>
                <a:gd name="T64" fmla="*/ 142420 w 545"/>
                <a:gd name="T65" fmla="*/ 343026 h 505"/>
                <a:gd name="T66" fmla="*/ 54840 w 545"/>
                <a:gd name="T67" fmla="*/ 257269 h 505"/>
                <a:gd name="T68" fmla="*/ 142420 w 545"/>
                <a:gd name="T69" fmla="*/ 343026 h 505"/>
                <a:gd name="T70" fmla="*/ 51566 w 545"/>
                <a:gd name="T71" fmla="*/ 111483 h 505"/>
                <a:gd name="T72" fmla="*/ 175161 w 545"/>
                <a:gd name="T73" fmla="*/ 118500 h 505"/>
                <a:gd name="T74" fmla="*/ 111317 w 545"/>
                <a:gd name="T75" fmla="*/ 95112 h 505"/>
                <a:gd name="T76" fmla="*/ 51566 w 545"/>
                <a:gd name="T77" fmla="*/ 180868 h 505"/>
                <a:gd name="T78" fmla="*/ 56477 w 545"/>
                <a:gd name="T79" fmla="*/ 200358 h 505"/>
                <a:gd name="T80" fmla="*/ 176798 w 545"/>
                <a:gd name="T81" fmla="*/ 178529 h 505"/>
                <a:gd name="T82" fmla="*/ 51566 w 545"/>
                <a:gd name="T83" fmla="*/ 180868 h 505"/>
                <a:gd name="T84" fmla="*/ 51566 w 545"/>
                <a:gd name="T85" fmla="*/ 152802 h 505"/>
                <a:gd name="T86" fmla="*/ 176798 w 545"/>
                <a:gd name="T87" fmla="*/ 159039 h 505"/>
                <a:gd name="T88" fmla="*/ 183346 w 545"/>
                <a:gd name="T89" fmla="*/ 148125 h 505"/>
                <a:gd name="T90" fmla="*/ 109680 w 545"/>
                <a:gd name="T91" fmla="*/ 137990 h 505"/>
                <a:gd name="T92" fmla="*/ 51566 w 545"/>
                <a:gd name="T93" fmla="*/ 145786 h 50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545" h="505">
                  <a:moveTo>
                    <a:pt x="0" y="89"/>
                  </a:moveTo>
                  <a:cubicBezTo>
                    <a:pt x="0" y="159"/>
                    <a:pt x="0" y="229"/>
                    <a:pt x="0" y="299"/>
                  </a:cubicBezTo>
                  <a:cubicBezTo>
                    <a:pt x="0" y="304"/>
                    <a:pt x="92" y="392"/>
                    <a:pt x="103" y="404"/>
                  </a:cubicBezTo>
                  <a:cubicBezTo>
                    <a:pt x="115" y="416"/>
                    <a:pt x="202" y="505"/>
                    <a:pt x="210" y="505"/>
                  </a:cubicBezTo>
                  <a:cubicBezTo>
                    <a:pt x="252" y="505"/>
                    <a:pt x="294" y="505"/>
                    <a:pt x="336" y="505"/>
                  </a:cubicBezTo>
                  <a:cubicBezTo>
                    <a:pt x="354" y="505"/>
                    <a:pt x="360" y="489"/>
                    <a:pt x="367" y="478"/>
                  </a:cubicBezTo>
                  <a:cubicBezTo>
                    <a:pt x="367" y="391"/>
                    <a:pt x="367" y="304"/>
                    <a:pt x="367" y="217"/>
                  </a:cubicBezTo>
                  <a:cubicBezTo>
                    <a:pt x="359" y="220"/>
                    <a:pt x="336" y="210"/>
                    <a:pt x="332" y="223"/>
                  </a:cubicBezTo>
                  <a:cubicBezTo>
                    <a:pt x="329" y="229"/>
                    <a:pt x="332" y="327"/>
                    <a:pt x="332" y="347"/>
                  </a:cubicBezTo>
                  <a:cubicBezTo>
                    <a:pt x="332" y="367"/>
                    <a:pt x="337" y="469"/>
                    <a:pt x="323" y="469"/>
                  </a:cubicBezTo>
                  <a:cubicBezTo>
                    <a:pt x="289" y="469"/>
                    <a:pt x="255" y="469"/>
                    <a:pt x="220" y="469"/>
                  </a:cubicBezTo>
                  <a:cubicBezTo>
                    <a:pt x="209" y="469"/>
                    <a:pt x="214" y="434"/>
                    <a:pt x="214" y="423"/>
                  </a:cubicBezTo>
                  <a:cubicBezTo>
                    <a:pt x="214" y="405"/>
                    <a:pt x="214" y="388"/>
                    <a:pt x="214" y="370"/>
                  </a:cubicBezTo>
                  <a:cubicBezTo>
                    <a:pt x="214" y="322"/>
                    <a:pt x="214" y="315"/>
                    <a:pt x="184" y="295"/>
                  </a:cubicBezTo>
                  <a:cubicBezTo>
                    <a:pt x="171" y="295"/>
                    <a:pt x="171" y="290"/>
                    <a:pt x="159" y="290"/>
                  </a:cubicBezTo>
                  <a:cubicBezTo>
                    <a:pt x="119" y="290"/>
                    <a:pt x="78" y="290"/>
                    <a:pt x="37" y="290"/>
                  </a:cubicBezTo>
                  <a:cubicBezTo>
                    <a:pt x="37" y="227"/>
                    <a:pt x="37" y="164"/>
                    <a:pt x="37" y="101"/>
                  </a:cubicBezTo>
                  <a:cubicBezTo>
                    <a:pt x="37" y="96"/>
                    <a:pt x="39" y="97"/>
                    <a:pt x="42" y="93"/>
                  </a:cubicBezTo>
                  <a:cubicBezTo>
                    <a:pt x="88" y="93"/>
                    <a:pt x="134" y="93"/>
                    <a:pt x="180" y="93"/>
                  </a:cubicBezTo>
                  <a:cubicBezTo>
                    <a:pt x="189" y="87"/>
                    <a:pt x="214" y="66"/>
                    <a:pt x="214" y="53"/>
                  </a:cubicBezTo>
                  <a:cubicBezTo>
                    <a:pt x="156" y="53"/>
                    <a:pt x="98" y="53"/>
                    <a:pt x="39" y="53"/>
                  </a:cubicBezTo>
                  <a:cubicBezTo>
                    <a:pt x="23" y="53"/>
                    <a:pt x="0" y="75"/>
                    <a:pt x="0" y="89"/>
                  </a:cubicBezTo>
                  <a:close/>
                  <a:moveTo>
                    <a:pt x="288" y="123"/>
                  </a:moveTo>
                  <a:lnTo>
                    <a:pt x="307" y="104"/>
                  </a:lnTo>
                  <a:lnTo>
                    <a:pt x="288" y="86"/>
                  </a:lnTo>
                  <a:cubicBezTo>
                    <a:pt x="287" y="85"/>
                    <a:pt x="287" y="84"/>
                    <a:pt x="288" y="83"/>
                  </a:cubicBezTo>
                  <a:lnTo>
                    <a:pt x="300" y="71"/>
                  </a:lnTo>
                  <a:cubicBezTo>
                    <a:pt x="301" y="70"/>
                    <a:pt x="302" y="70"/>
                    <a:pt x="303" y="71"/>
                  </a:cubicBezTo>
                  <a:lnTo>
                    <a:pt x="322" y="89"/>
                  </a:lnTo>
                  <a:lnTo>
                    <a:pt x="340" y="71"/>
                  </a:lnTo>
                  <a:cubicBezTo>
                    <a:pt x="341" y="70"/>
                    <a:pt x="342" y="70"/>
                    <a:pt x="343" y="71"/>
                  </a:cubicBezTo>
                  <a:lnTo>
                    <a:pt x="355" y="83"/>
                  </a:lnTo>
                  <a:cubicBezTo>
                    <a:pt x="356" y="84"/>
                    <a:pt x="356" y="85"/>
                    <a:pt x="355" y="86"/>
                  </a:cubicBezTo>
                  <a:lnTo>
                    <a:pt x="337" y="104"/>
                  </a:lnTo>
                  <a:lnTo>
                    <a:pt x="355" y="123"/>
                  </a:lnTo>
                  <a:cubicBezTo>
                    <a:pt x="356" y="124"/>
                    <a:pt x="356" y="125"/>
                    <a:pt x="355" y="126"/>
                  </a:cubicBezTo>
                  <a:lnTo>
                    <a:pt x="343" y="138"/>
                  </a:lnTo>
                  <a:cubicBezTo>
                    <a:pt x="342" y="139"/>
                    <a:pt x="341" y="139"/>
                    <a:pt x="340" y="138"/>
                  </a:cubicBezTo>
                  <a:lnTo>
                    <a:pt x="322" y="119"/>
                  </a:lnTo>
                  <a:lnTo>
                    <a:pt x="303" y="138"/>
                  </a:lnTo>
                  <a:cubicBezTo>
                    <a:pt x="302" y="139"/>
                    <a:pt x="301" y="139"/>
                    <a:pt x="300" y="138"/>
                  </a:cubicBezTo>
                  <a:lnTo>
                    <a:pt x="288" y="126"/>
                  </a:lnTo>
                  <a:cubicBezTo>
                    <a:pt x="287" y="125"/>
                    <a:pt x="287" y="124"/>
                    <a:pt x="288" y="123"/>
                  </a:cubicBezTo>
                  <a:close/>
                  <a:moveTo>
                    <a:pt x="445" y="190"/>
                  </a:moveTo>
                  <a:lnTo>
                    <a:pt x="538" y="283"/>
                  </a:lnTo>
                  <a:cubicBezTo>
                    <a:pt x="545" y="290"/>
                    <a:pt x="545" y="303"/>
                    <a:pt x="538" y="310"/>
                  </a:cubicBezTo>
                  <a:lnTo>
                    <a:pt x="527" y="321"/>
                  </a:lnTo>
                  <a:cubicBezTo>
                    <a:pt x="520" y="328"/>
                    <a:pt x="508" y="328"/>
                    <a:pt x="500" y="321"/>
                  </a:cubicBezTo>
                  <a:lnTo>
                    <a:pt x="407" y="228"/>
                  </a:lnTo>
                  <a:lnTo>
                    <a:pt x="445" y="190"/>
                  </a:lnTo>
                  <a:close/>
                  <a:moveTo>
                    <a:pt x="254" y="37"/>
                  </a:moveTo>
                  <a:cubicBezTo>
                    <a:pt x="292" y="0"/>
                    <a:pt x="352" y="0"/>
                    <a:pt x="389" y="37"/>
                  </a:cubicBezTo>
                  <a:cubicBezTo>
                    <a:pt x="422" y="70"/>
                    <a:pt x="425" y="122"/>
                    <a:pt x="399" y="159"/>
                  </a:cubicBezTo>
                  <a:lnTo>
                    <a:pt x="430" y="189"/>
                  </a:lnTo>
                  <a:cubicBezTo>
                    <a:pt x="431" y="190"/>
                    <a:pt x="431" y="193"/>
                    <a:pt x="430" y="194"/>
                  </a:cubicBezTo>
                  <a:lnTo>
                    <a:pt x="411" y="212"/>
                  </a:lnTo>
                  <a:cubicBezTo>
                    <a:pt x="410" y="214"/>
                    <a:pt x="408" y="214"/>
                    <a:pt x="406" y="212"/>
                  </a:cubicBezTo>
                  <a:lnTo>
                    <a:pt x="376" y="182"/>
                  </a:lnTo>
                  <a:cubicBezTo>
                    <a:pt x="339" y="208"/>
                    <a:pt x="288" y="205"/>
                    <a:pt x="254" y="172"/>
                  </a:cubicBezTo>
                  <a:cubicBezTo>
                    <a:pt x="217" y="134"/>
                    <a:pt x="217" y="74"/>
                    <a:pt x="254" y="37"/>
                  </a:cubicBezTo>
                  <a:close/>
                  <a:moveTo>
                    <a:pt x="277" y="59"/>
                  </a:moveTo>
                  <a:cubicBezTo>
                    <a:pt x="302" y="35"/>
                    <a:pt x="342" y="35"/>
                    <a:pt x="367" y="59"/>
                  </a:cubicBezTo>
                  <a:cubicBezTo>
                    <a:pt x="391" y="84"/>
                    <a:pt x="391" y="124"/>
                    <a:pt x="367" y="149"/>
                  </a:cubicBezTo>
                  <a:cubicBezTo>
                    <a:pt x="342" y="174"/>
                    <a:pt x="302" y="174"/>
                    <a:pt x="277" y="149"/>
                  </a:cubicBezTo>
                  <a:cubicBezTo>
                    <a:pt x="252" y="124"/>
                    <a:pt x="252" y="84"/>
                    <a:pt x="277" y="59"/>
                  </a:cubicBezTo>
                  <a:close/>
                  <a:moveTo>
                    <a:pt x="174" y="440"/>
                  </a:moveTo>
                  <a:cubicBezTo>
                    <a:pt x="173" y="403"/>
                    <a:pt x="173" y="367"/>
                    <a:pt x="172" y="330"/>
                  </a:cubicBezTo>
                  <a:cubicBezTo>
                    <a:pt x="137" y="330"/>
                    <a:pt x="102" y="330"/>
                    <a:pt x="67" y="330"/>
                  </a:cubicBezTo>
                  <a:cubicBezTo>
                    <a:pt x="66" y="331"/>
                    <a:pt x="66" y="332"/>
                    <a:pt x="65" y="332"/>
                  </a:cubicBezTo>
                  <a:cubicBezTo>
                    <a:pt x="101" y="368"/>
                    <a:pt x="138" y="404"/>
                    <a:pt x="174" y="440"/>
                  </a:cubicBezTo>
                  <a:close/>
                  <a:moveTo>
                    <a:pt x="63" y="129"/>
                  </a:moveTo>
                  <a:cubicBezTo>
                    <a:pt x="63" y="133"/>
                    <a:pt x="63" y="138"/>
                    <a:pt x="63" y="143"/>
                  </a:cubicBezTo>
                  <a:cubicBezTo>
                    <a:pt x="63" y="148"/>
                    <a:pt x="66" y="152"/>
                    <a:pt x="71" y="152"/>
                  </a:cubicBezTo>
                  <a:cubicBezTo>
                    <a:pt x="119" y="152"/>
                    <a:pt x="166" y="152"/>
                    <a:pt x="214" y="152"/>
                  </a:cubicBezTo>
                  <a:cubicBezTo>
                    <a:pt x="227" y="152"/>
                    <a:pt x="224" y="130"/>
                    <a:pt x="220" y="122"/>
                  </a:cubicBezTo>
                  <a:cubicBezTo>
                    <a:pt x="192" y="122"/>
                    <a:pt x="164" y="122"/>
                    <a:pt x="136" y="122"/>
                  </a:cubicBezTo>
                  <a:cubicBezTo>
                    <a:pt x="119" y="122"/>
                    <a:pt x="63" y="118"/>
                    <a:pt x="63" y="129"/>
                  </a:cubicBezTo>
                  <a:close/>
                  <a:moveTo>
                    <a:pt x="63" y="232"/>
                  </a:moveTo>
                  <a:cubicBezTo>
                    <a:pt x="63" y="238"/>
                    <a:pt x="63" y="244"/>
                    <a:pt x="63" y="251"/>
                  </a:cubicBezTo>
                  <a:cubicBezTo>
                    <a:pt x="63" y="255"/>
                    <a:pt x="64" y="257"/>
                    <a:pt x="69" y="257"/>
                  </a:cubicBezTo>
                  <a:cubicBezTo>
                    <a:pt x="120" y="257"/>
                    <a:pt x="171" y="257"/>
                    <a:pt x="222" y="257"/>
                  </a:cubicBezTo>
                  <a:cubicBezTo>
                    <a:pt x="224" y="252"/>
                    <a:pt x="228" y="229"/>
                    <a:pt x="216" y="229"/>
                  </a:cubicBezTo>
                  <a:cubicBezTo>
                    <a:pt x="168" y="229"/>
                    <a:pt x="121" y="229"/>
                    <a:pt x="73" y="229"/>
                  </a:cubicBezTo>
                  <a:cubicBezTo>
                    <a:pt x="70" y="229"/>
                    <a:pt x="65" y="231"/>
                    <a:pt x="63" y="232"/>
                  </a:cubicBezTo>
                  <a:close/>
                  <a:moveTo>
                    <a:pt x="63" y="187"/>
                  </a:moveTo>
                  <a:cubicBezTo>
                    <a:pt x="63" y="190"/>
                    <a:pt x="63" y="193"/>
                    <a:pt x="63" y="196"/>
                  </a:cubicBezTo>
                  <a:cubicBezTo>
                    <a:pt x="63" y="201"/>
                    <a:pt x="64" y="200"/>
                    <a:pt x="67" y="204"/>
                  </a:cubicBezTo>
                  <a:cubicBezTo>
                    <a:pt x="117" y="204"/>
                    <a:pt x="166" y="204"/>
                    <a:pt x="216" y="204"/>
                  </a:cubicBezTo>
                  <a:cubicBezTo>
                    <a:pt x="219" y="203"/>
                    <a:pt x="222" y="201"/>
                    <a:pt x="224" y="200"/>
                  </a:cubicBezTo>
                  <a:cubicBezTo>
                    <a:pt x="224" y="197"/>
                    <a:pt x="224" y="193"/>
                    <a:pt x="224" y="190"/>
                  </a:cubicBezTo>
                  <a:cubicBezTo>
                    <a:pt x="224" y="183"/>
                    <a:pt x="222" y="181"/>
                    <a:pt x="220" y="177"/>
                  </a:cubicBezTo>
                  <a:cubicBezTo>
                    <a:pt x="191" y="177"/>
                    <a:pt x="163" y="177"/>
                    <a:pt x="134" y="177"/>
                  </a:cubicBezTo>
                  <a:cubicBezTo>
                    <a:pt x="120" y="177"/>
                    <a:pt x="106" y="177"/>
                    <a:pt x="92" y="177"/>
                  </a:cubicBezTo>
                  <a:cubicBezTo>
                    <a:pt x="74" y="177"/>
                    <a:pt x="63" y="171"/>
                    <a:pt x="63" y="187"/>
                  </a:cubicBezTo>
                  <a:close/>
                </a:path>
              </a:pathLst>
            </a:custGeom>
            <a:grpFill/>
            <a:ln w="9525">
              <a:noFill/>
              <a:round/>
              <a:headEnd/>
              <a:tailEnd/>
            </a:ln>
          </p:spPr>
          <p:txBody>
            <a:bodyPr/>
            <a:lstStyle/>
            <a:p>
              <a:r>
                <a:rPr lang="en-US" altLang="zh-CN" dirty="0">
                  <a:solidFill>
                    <a:schemeClr val="bg1"/>
                  </a:solidFill>
                </a:rPr>
                <a:t>2</a:t>
              </a:r>
              <a:endParaRPr lang="zh-CN" altLang="en-US" dirty="0">
                <a:solidFill>
                  <a:schemeClr val="bg1"/>
                </a:solidFill>
              </a:endParaRPr>
            </a:p>
          </p:txBody>
        </p:sp>
      </p:grpSp>
      <p:grpSp>
        <p:nvGrpSpPr>
          <p:cNvPr id="4" name="组合 47"/>
          <p:cNvGrpSpPr>
            <a:grpSpLocks/>
          </p:cNvGrpSpPr>
          <p:nvPr/>
        </p:nvGrpSpPr>
        <p:grpSpPr bwMode="auto">
          <a:xfrm>
            <a:off x="3444327" y="2563134"/>
            <a:ext cx="437979" cy="418038"/>
            <a:chOff x="0" y="0"/>
            <a:chExt cx="650875" cy="620712"/>
          </a:xfrm>
          <a:solidFill>
            <a:schemeClr val="accent1"/>
          </a:solidFill>
        </p:grpSpPr>
        <p:sp>
          <p:nvSpPr>
            <p:cNvPr id="7188" name="Oval 20"/>
            <p:cNvSpPr>
              <a:spLocks noChangeArrowheads="1"/>
            </p:cNvSpPr>
            <p:nvPr/>
          </p:nvSpPr>
          <p:spPr bwMode="auto">
            <a:xfrm>
              <a:off x="0" y="0"/>
              <a:ext cx="650875" cy="620712"/>
            </a:xfrm>
            <a:prstGeom prst="ellipse">
              <a:avLst/>
            </a:prstGeom>
            <a:grpFill/>
            <a:ln w="9525">
              <a:noFill/>
              <a:round/>
              <a:headEnd/>
              <a:tailEnd/>
            </a:ln>
          </p:spPr>
          <p:txBody>
            <a:bodyPr/>
            <a:lstStyle/>
            <a:p>
              <a:pPr eaLnBrk="1" hangingPunct="1"/>
              <a:endParaRPr lang="zh-CN" altLang="en-US">
                <a:solidFill>
                  <a:schemeClr val="bg1"/>
                </a:solidFill>
              </a:endParaRPr>
            </a:p>
          </p:txBody>
        </p:sp>
        <p:sp>
          <p:nvSpPr>
            <p:cNvPr id="7189" name="Freeform 21"/>
            <p:cNvSpPr>
              <a:spLocks noEditPoints="1"/>
            </p:cNvSpPr>
            <p:nvPr/>
          </p:nvSpPr>
          <p:spPr bwMode="auto">
            <a:xfrm>
              <a:off x="124176" y="25059"/>
              <a:ext cx="373061" cy="265112"/>
            </a:xfrm>
            <a:custGeom>
              <a:avLst/>
              <a:gdLst>
                <a:gd name="T0" fmla="*/ 75598 w 454"/>
                <a:gd name="T1" fmla="*/ 139615 h 338"/>
                <a:gd name="T2" fmla="*/ 135584 w 454"/>
                <a:gd name="T3" fmla="*/ 40002 h 338"/>
                <a:gd name="T4" fmla="*/ 151197 w 454"/>
                <a:gd name="T5" fmla="*/ 23531 h 338"/>
                <a:gd name="T6" fmla="*/ 287603 w 454"/>
                <a:gd name="T7" fmla="*/ 33727 h 338"/>
                <a:gd name="T8" fmla="*/ 280207 w 454"/>
                <a:gd name="T9" fmla="*/ 18040 h 338"/>
                <a:gd name="T10" fmla="*/ 311433 w 454"/>
                <a:gd name="T11" fmla="*/ 8628 h 338"/>
                <a:gd name="T12" fmla="*/ 332798 w 454"/>
                <a:gd name="T13" fmla="*/ 10197 h 338"/>
                <a:gd name="T14" fmla="*/ 326224 w 454"/>
                <a:gd name="T15" fmla="*/ 40002 h 338"/>
                <a:gd name="T16" fmla="*/ 314720 w 454"/>
                <a:gd name="T17" fmla="*/ 55689 h 338"/>
                <a:gd name="T18" fmla="*/ 236656 w 454"/>
                <a:gd name="T19" fmla="*/ 124712 h 338"/>
                <a:gd name="T20" fmla="*/ 235834 w 454"/>
                <a:gd name="T21" fmla="*/ 124712 h 338"/>
                <a:gd name="T22" fmla="*/ 360736 w 454"/>
                <a:gd name="T23" fmla="*/ 242366 h 338"/>
                <a:gd name="T24" fmla="*/ 360736 w 454"/>
                <a:gd name="T25" fmla="*/ 265112 h 338"/>
                <a:gd name="T26" fmla="*/ 289246 w 454"/>
                <a:gd name="T27" fmla="*/ 265112 h 338"/>
                <a:gd name="T28" fmla="*/ 211183 w 454"/>
                <a:gd name="T29" fmla="*/ 265112 h 338"/>
                <a:gd name="T30" fmla="*/ 133941 w 454"/>
                <a:gd name="T31" fmla="*/ 265112 h 338"/>
                <a:gd name="T32" fmla="*/ 55877 w 454"/>
                <a:gd name="T33" fmla="*/ 265112 h 338"/>
                <a:gd name="T34" fmla="*/ 0 w 454"/>
                <a:gd name="T35" fmla="*/ 254131 h 338"/>
                <a:gd name="T36" fmla="*/ 11504 w 454"/>
                <a:gd name="T37" fmla="*/ 0 h 338"/>
                <a:gd name="T38" fmla="*/ 23830 w 454"/>
                <a:gd name="T39" fmla="*/ 242366 h 338"/>
                <a:gd name="T40" fmla="*/ 55877 w 454"/>
                <a:gd name="T41" fmla="*/ 192167 h 338"/>
                <a:gd name="T42" fmla="*/ 89568 w 454"/>
                <a:gd name="T43" fmla="*/ 181186 h 338"/>
                <a:gd name="T44" fmla="*/ 101072 w 454"/>
                <a:gd name="T45" fmla="*/ 242366 h 338"/>
                <a:gd name="T46" fmla="*/ 133941 w 454"/>
                <a:gd name="T47" fmla="*/ 114516 h 338"/>
                <a:gd name="T48" fmla="*/ 167631 w 454"/>
                <a:gd name="T49" fmla="*/ 103535 h 338"/>
                <a:gd name="T50" fmla="*/ 179135 w 454"/>
                <a:gd name="T51" fmla="*/ 242366 h 338"/>
                <a:gd name="T52" fmla="*/ 211183 w 454"/>
                <a:gd name="T53" fmla="*/ 152165 h 338"/>
                <a:gd name="T54" fmla="*/ 244873 w 454"/>
                <a:gd name="T55" fmla="*/ 141184 h 338"/>
                <a:gd name="T56" fmla="*/ 256377 w 454"/>
                <a:gd name="T57" fmla="*/ 242366 h 338"/>
                <a:gd name="T58" fmla="*/ 289246 w 454"/>
                <a:gd name="T59" fmla="*/ 88632 h 338"/>
                <a:gd name="T60" fmla="*/ 322937 w 454"/>
                <a:gd name="T61" fmla="*/ 77651 h 338"/>
                <a:gd name="T62" fmla="*/ 334441 w 454"/>
                <a:gd name="T63" fmla="*/ 242366 h 33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54" h="338">
                  <a:moveTo>
                    <a:pt x="186" y="71"/>
                  </a:moveTo>
                  <a:lnTo>
                    <a:pt x="92" y="178"/>
                  </a:lnTo>
                  <a:lnTo>
                    <a:pt x="70" y="159"/>
                  </a:lnTo>
                  <a:lnTo>
                    <a:pt x="165" y="51"/>
                  </a:lnTo>
                  <a:lnTo>
                    <a:pt x="184" y="30"/>
                  </a:lnTo>
                  <a:lnTo>
                    <a:pt x="284" y="118"/>
                  </a:lnTo>
                  <a:lnTo>
                    <a:pt x="350" y="43"/>
                  </a:lnTo>
                  <a:lnTo>
                    <a:pt x="339" y="33"/>
                  </a:lnTo>
                  <a:cubicBezTo>
                    <a:pt x="334" y="29"/>
                    <a:pt x="335" y="24"/>
                    <a:pt x="341" y="23"/>
                  </a:cubicBezTo>
                  <a:lnTo>
                    <a:pt x="359" y="17"/>
                  </a:lnTo>
                  <a:cubicBezTo>
                    <a:pt x="364" y="16"/>
                    <a:pt x="373" y="13"/>
                    <a:pt x="379" y="11"/>
                  </a:cubicBezTo>
                  <a:lnTo>
                    <a:pt x="397" y="5"/>
                  </a:lnTo>
                  <a:cubicBezTo>
                    <a:pt x="402" y="4"/>
                    <a:pt x="406" y="7"/>
                    <a:pt x="405" y="13"/>
                  </a:cubicBezTo>
                  <a:lnTo>
                    <a:pt x="401" y="30"/>
                  </a:lnTo>
                  <a:cubicBezTo>
                    <a:pt x="400" y="36"/>
                    <a:pt x="398" y="45"/>
                    <a:pt x="397" y="51"/>
                  </a:cubicBezTo>
                  <a:lnTo>
                    <a:pt x="393" y="68"/>
                  </a:lnTo>
                  <a:cubicBezTo>
                    <a:pt x="392" y="73"/>
                    <a:pt x="387" y="75"/>
                    <a:pt x="383" y="71"/>
                  </a:cubicBezTo>
                  <a:lnTo>
                    <a:pt x="372" y="62"/>
                  </a:lnTo>
                  <a:lnTo>
                    <a:pt x="288" y="159"/>
                  </a:lnTo>
                  <a:lnTo>
                    <a:pt x="287" y="159"/>
                  </a:lnTo>
                  <a:lnTo>
                    <a:pt x="186" y="71"/>
                  </a:lnTo>
                  <a:close/>
                  <a:moveTo>
                    <a:pt x="439" y="309"/>
                  </a:moveTo>
                  <a:cubicBezTo>
                    <a:pt x="447" y="309"/>
                    <a:pt x="454" y="316"/>
                    <a:pt x="454" y="324"/>
                  </a:cubicBezTo>
                  <a:cubicBezTo>
                    <a:pt x="454" y="331"/>
                    <a:pt x="447" y="338"/>
                    <a:pt x="439" y="338"/>
                  </a:cubicBezTo>
                  <a:lnTo>
                    <a:pt x="407" y="338"/>
                  </a:lnTo>
                  <a:lnTo>
                    <a:pt x="352" y="338"/>
                  </a:lnTo>
                  <a:lnTo>
                    <a:pt x="312" y="338"/>
                  </a:lnTo>
                  <a:lnTo>
                    <a:pt x="257" y="338"/>
                  </a:lnTo>
                  <a:lnTo>
                    <a:pt x="218" y="338"/>
                  </a:lnTo>
                  <a:lnTo>
                    <a:pt x="163" y="338"/>
                  </a:lnTo>
                  <a:lnTo>
                    <a:pt x="123" y="338"/>
                  </a:lnTo>
                  <a:lnTo>
                    <a:pt x="68" y="338"/>
                  </a:lnTo>
                  <a:lnTo>
                    <a:pt x="14" y="338"/>
                  </a:lnTo>
                  <a:cubicBezTo>
                    <a:pt x="7" y="338"/>
                    <a:pt x="0" y="331"/>
                    <a:pt x="0" y="324"/>
                  </a:cubicBezTo>
                  <a:lnTo>
                    <a:pt x="0" y="14"/>
                  </a:lnTo>
                  <a:cubicBezTo>
                    <a:pt x="0" y="7"/>
                    <a:pt x="6" y="0"/>
                    <a:pt x="14" y="0"/>
                  </a:cubicBezTo>
                  <a:cubicBezTo>
                    <a:pt x="22" y="0"/>
                    <a:pt x="28" y="7"/>
                    <a:pt x="28" y="14"/>
                  </a:cubicBezTo>
                  <a:lnTo>
                    <a:pt x="29" y="309"/>
                  </a:lnTo>
                  <a:lnTo>
                    <a:pt x="68" y="309"/>
                  </a:lnTo>
                  <a:lnTo>
                    <a:pt x="68" y="245"/>
                  </a:lnTo>
                  <a:cubicBezTo>
                    <a:pt x="68" y="237"/>
                    <a:pt x="75" y="231"/>
                    <a:pt x="83" y="231"/>
                  </a:cubicBezTo>
                  <a:lnTo>
                    <a:pt x="109" y="231"/>
                  </a:lnTo>
                  <a:cubicBezTo>
                    <a:pt x="117" y="231"/>
                    <a:pt x="123" y="237"/>
                    <a:pt x="123" y="245"/>
                  </a:cubicBezTo>
                  <a:lnTo>
                    <a:pt x="123" y="309"/>
                  </a:lnTo>
                  <a:lnTo>
                    <a:pt x="163" y="309"/>
                  </a:lnTo>
                  <a:lnTo>
                    <a:pt x="163" y="146"/>
                  </a:lnTo>
                  <a:cubicBezTo>
                    <a:pt x="163" y="138"/>
                    <a:pt x="169" y="132"/>
                    <a:pt x="177" y="132"/>
                  </a:cubicBezTo>
                  <a:lnTo>
                    <a:pt x="204" y="132"/>
                  </a:lnTo>
                  <a:cubicBezTo>
                    <a:pt x="211" y="132"/>
                    <a:pt x="218" y="138"/>
                    <a:pt x="218" y="146"/>
                  </a:cubicBezTo>
                  <a:lnTo>
                    <a:pt x="218" y="309"/>
                  </a:lnTo>
                  <a:lnTo>
                    <a:pt x="257" y="309"/>
                  </a:lnTo>
                  <a:lnTo>
                    <a:pt x="257" y="194"/>
                  </a:lnTo>
                  <a:cubicBezTo>
                    <a:pt x="257" y="187"/>
                    <a:pt x="263" y="180"/>
                    <a:pt x="271" y="180"/>
                  </a:cubicBezTo>
                  <a:lnTo>
                    <a:pt x="298" y="180"/>
                  </a:lnTo>
                  <a:cubicBezTo>
                    <a:pt x="306" y="180"/>
                    <a:pt x="312" y="187"/>
                    <a:pt x="312" y="194"/>
                  </a:cubicBezTo>
                  <a:lnTo>
                    <a:pt x="312" y="309"/>
                  </a:lnTo>
                  <a:lnTo>
                    <a:pt x="352" y="309"/>
                  </a:lnTo>
                  <a:lnTo>
                    <a:pt x="352" y="113"/>
                  </a:lnTo>
                  <a:cubicBezTo>
                    <a:pt x="352" y="105"/>
                    <a:pt x="358" y="99"/>
                    <a:pt x="366" y="99"/>
                  </a:cubicBezTo>
                  <a:lnTo>
                    <a:pt x="393" y="99"/>
                  </a:lnTo>
                  <a:cubicBezTo>
                    <a:pt x="401" y="99"/>
                    <a:pt x="407" y="105"/>
                    <a:pt x="407" y="113"/>
                  </a:cubicBezTo>
                  <a:lnTo>
                    <a:pt x="407" y="309"/>
                  </a:lnTo>
                  <a:lnTo>
                    <a:pt x="439" y="309"/>
                  </a:lnTo>
                  <a:close/>
                </a:path>
              </a:pathLst>
            </a:custGeom>
            <a:grpFill/>
            <a:ln w="9525">
              <a:noFill/>
              <a:round/>
              <a:headEnd/>
              <a:tailEnd/>
            </a:ln>
          </p:spPr>
          <p:txBody>
            <a:bodyPr/>
            <a:lstStyle/>
            <a:p>
              <a:r>
                <a:rPr lang="en-US" altLang="zh-CN" dirty="0">
                  <a:solidFill>
                    <a:schemeClr val="bg1"/>
                  </a:solidFill>
                </a:rPr>
                <a:t>3</a:t>
              </a:r>
              <a:endParaRPr lang="zh-CN" altLang="en-US" dirty="0">
                <a:solidFill>
                  <a:schemeClr val="bg1"/>
                </a:solidFill>
              </a:endParaRPr>
            </a:p>
          </p:txBody>
        </p:sp>
      </p:grpSp>
      <p:grpSp>
        <p:nvGrpSpPr>
          <p:cNvPr id="7" name="组合 45"/>
          <p:cNvGrpSpPr>
            <a:grpSpLocks/>
          </p:cNvGrpSpPr>
          <p:nvPr/>
        </p:nvGrpSpPr>
        <p:grpSpPr bwMode="auto">
          <a:xfrm>
            <a:off x="3444327" y="1024372"/>
            <a:ext cx="437979" cy="418038"/>
            <a:chOff x="0" y="0"/>
            <a:chExt cx="650875" cy="620712"/>
          </a:xfrm>
          <a:solidFill>
            <a:schemeClr val="accent1"/>
          </a:solidFill>
        </p:grpSpPr>
        <p:sp>
          <p:nvSpPr>
            <p:cNvPr id="6" name="Oval 17"/>
            <p:cNvSpPr>
              <a:spLocks noChangeArrowheads="1"/>
            </p:cNvSpPr>
            <p:nvPr/>
          </p:nvSpPr>
          <p:spPr bwMode="auto">
            <a:xfrm>
              <a:off x="0" y="0"/>
              <a:ext cx="650875" cy="620712"/>
            </a:xfrm>
            <a:prstGeom prst="ellipse">
              <a:avLst/>
            </a:prstGeom>
            <a:grpFill/>
            <a:ln w="9525">
              <a:noFill/>
              <a:round/>
              <a:headEnd/>
              <a:tailEnd/>
            </a:ln>
          </p:spPr>
          <p:txBody>
            <a:bodyPr/>
            <a:lstStyle/>
            <a:p>
              <a:pPr eaLnBrk="1" hangingPunct="1"/>
              <a:endParaRPr lang="zh-CN" altLang="en-US" dirty="0">
                <a:solidFill>
                  <a:schemeClr val="bg1"/>
                </a:solidFill>
              </a:endParaRPr>
            </a:p>
          </p:txBody>
        </p:sp>
        <p:sp>
          <p:nvSpPr>
            <p:cNvPr id="7191" name="Freeform 18"/>
            <p:cNvSpPr>
              <a:spLocks noEditPoints="1"/>
            </p:cNvSpPr>
            <p:nvPr/>
          </p:nvSpPr>
          <p:spPr bwMode="auto">
            <a:xfrm>
              <a:off x="147696" y="73025"/>
              <a:ext cx="190500" cy="465137"/>
            </a:xfrm>
            <a:custGeom>
              <a:avLst/>
              <a:gdLst>
                <a:gd name="T0" fmla="*/ 1635 w 233"/>
                <a:gd name="T1" fmla="*/ 165451 h 596"/>
                <a:gd name="T2" fmla="*/ 1635 w 233"/>
                <a:gd name="T3" fmla="*/ 177158 h 596"/>
                <a:gd name="T4" fmla="*/ 44150 w 233"/>
                <a:gd name="T5" fmla="*/ 295003 h 596"/>
                <a:gd name="T6" fmla="*/ 84212 w 233"/>
                <a:gd name="T7" fmla="*/ 295003 h 596"/>
                <a:gd name="T8" fmla="*/ 89118 w 233"/>
                <a:gd name="T9" fmla="*/ 290320 h 596"/>
                <a:gd name="T10" fmla="*/ 89118 w 233"/>
                <a:gd name="T11" fmla="*/ 135015 h 596"/>
                <a:gd name="T12" fmla="*/ 73584 w 233"/>
                <a:gd name="T13" fmla="*/ 119406 h 596"/>
                <a:gd name="T14" fmla="*/ 97294 w 233"/>
                <a:gd name="T15" fmla="*/ 98334 h 596"/>
                <a:gd name="T16" fmla="*/ 114464 w 233"/>
                <a:gd name="T17" fmla="*/ 120967 h 596"/>
                <a:gd name="T18" fmla="*/ 98929 w 233"/>
                <a:gd name="T19" fmla="*/ 134234 h 596"/>
                <a:gd name="T20" fmla="*/ 98929 w 233"/>
                <a:gd name="T21" fmla="*/ 290320 h 596"/>
                <a:gd name="T22" fmla="*/ 104652 w 233"/>
                <a:gd name="T23" fmla="*/ 295003 h 596"/>
                <a:gd name="T24" fmla="*/ 150438 w 233"/>
                <a:gd name="T25" fmla="*/ 295003 h 596"/>
                <a:gd name="T26" fmla="*/ 190500 w 233"/>
                <a:gd name="T27" fmla="*/ 177158 h 596"/>
                <a:gd name="T28" fmla="*/ 188865 w 233"/>
                <a:gd name="T29" fmla="*/ 166232 h 596"/>
                <a:gd name="T30" fmla="*/ 97294 w 233"/>
                <a:gd name="T31" fmla="*/ 3122 h 596"/>
                <a:gd name="T32" fmla="*/ 90753 w 233"/>
                <a:gd name="T33" fmla="*/ 3122 h 596"/>
                <a:gd name="T34" fmla="*/ 46603 w 233"/>
                <a:gd name="T35" fmla="*/ 83506 h 596"/>
                <a:gd name="T36" fmla="*/ 1635 w 233"/>
                <a:gd name="T37" fmla="*/ 165451 h 596"/>
                <a:gd name="T38" fmla="*/ 14717 w 233"/>
                <a:gd name="T39" fmla="*/ 357437 h 596"/>
                <a:gd name="T40" fmla="*/ 14717 w 233"/>
                <a:gd name="T41" fmla="*/ 459674 h 596"/>
                <a:gd name="T42" fmla="*/ 20440 w 233"/>
                <a:gd name="T43" fmla="*/ 464357 h 596"/>
                <a:gd name="T44" fmla="*/ 120187 w 233"/>
                <a:gd name="T45" fmla="*/ 464357 h 596"/>
                <a:gd name="T46" fmla="*/ 125092 w 233"/>
                <a:gd name="T47" fmla="*/ 459674 h 596"/>
                <a:gd name="T48" fmla="*/ 125092 w 233"/>
                <a:gd name="T49" fmla="*/ 351194 h 596"/>
                <a:gd name="T50" fmla="*/ 147167 w 233"/>
                <a:gd name="T51" fmla="*/ 351194 h 596"/>
                <a:gd name="T52" fmla="*/ 147167 w 233"/>
                <a:gd name="T53" fmla="*/ 462796 h 596"/>
                <a:gd name="T54" fmla="*/ 156161 w 233"/>
                <a:gd name="T55" fmla="*/ 464357 h 596"/>
                <a:gd name="T56" fmla="*/ 173330 w 233"/>
                <a:gd name="T57" fmla="*/ 464357 h 596"/>
                <a:gd name="T58" fmla="*/ 179871 w 233"/>
                <a:gd name="T59" fmla="*/ 458113 h 596"/>
                <a:gd name="T60" fmla="*/ 179871 w 233"/>
                <a:gd name="T61" fmla="*/ 357437 h 596"/>
                <a:gd name="T62" fmla="*/ 167607 w 233"/>
                <a:gd name="T63" fmla="*/ 326220 h 596"/>
                <a:gd name="T64" fmla="*/ 148803 w 233"/>
                <a:gd name="T65" fmla="*/ 308270 h 596"/>
                <a:gd name="T66" fmla="*/ 44150 w 233"/>
                <a:gd name="T67" fmla="*/ 309051 h 596"/>
                <a:gd name="T68" fmla="*/ 14717 w 233"/>
                <a:gd name="T69" fmla="*/ 357437 h 59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33" h="596">
                  <a:moveTo>
                    <a:pt x="2" y="212"/>
                  </a:moveTo>
                  <a:cubicBezTo>
                    <a:pt x="0" y="217"/>
                    <a:pt x="0" y="222"/>
                    <a:pt x="2" y="227"/>
                  </a:cubicBezTo>
                  <a:cubicBezTo>
                    <a:pt x="7" y="243"/>
                    <a:pt x="38" y="378"/>
                    <a:pt x="54" y="378"/>
                  </a:cubicBezTo>
                  <a:cubicBezTo>
                    <a:pt x="70" y="378"/>
                    <a:pt x="86" y="378"/>
                    <a:pt x="103" y="378"/>
                  </a:cubicBezTo>
                  <a:cubicBezTo>
                    <a:pt x="107" y="378"/>
                    <a:pt x="109" y="377"/>
                    <a:pt x="109" y="372"/>
                  </a:cubicBezTo>
                  <a:cubicBezTo>
                    <a:pt x="109" y="306"/>
                    <a:pt x="109" y="241"/>
                    <a:pt x="109" y="173"/>
                  </a:cubicBezTo>
                  <a:cubicBezTo>
                    <a:pt x="103" y="170"/>
                    <a:pt x="90" y="164"/>
                    <a:pt x="90" y="153"/>
                  </a:cubicBezTo>
                  <a:cubicBezTo>
                    <a:pt x="89" y="135"/>
                    <a:pt x="101" y="124"/>
                    <a:pt x="119" y="126"/>
                  </a:cubicBezTo>
                  <a:cubicBezTo>
                    <a:pt x="135" y="127"/>
                    <a:pt x="143" y="141"/>
                    <a:pt x="140" y="155"/>
                  </a:cubicBezTo>
                  <a:cubicBezTo>
                    <a:pt x="141" y="163"/>
                    <a:pt x="129" y="170"/>
                    <a:pt x="121" y="172"/>
                  </a:cubicBezTo>
                  <a:cubicBezTo>
                    <a:pt x="121" y="239"/>
                    <a:pt x="121" y="305"/>
                    <a:pt x="121" y="372"/>
                  </a:cubicBezTo>
                  <a:cubicBezTo>
                    <a:pt x="121" y="377"/>
                    <a:pt x="123" y="378"/>
                    <a:pt x="128" y="378"/>
                  </a:cubicBezTo>
                  <a:cubicBezTo>
                    <a:pt x="147" y="378"/>
                    <a:pt x="166" y="378"/>
                    <a:pt x="184" y="378"/>
                  </a:cubicBezTo>
                  <a:cubicBezTo>
                    <a:pt x="196" y="378"/>
                    <a:pt x="228" y="247"/>
                    <a:pt x="233" y="227"/>
                  </a:cubicBezTo>
                  <a:cubicBezTo>
                    <a:pt x="233" y="222"/>
                    <a:pt x="233" y="217"/>
                    <a:pt x="231" y="213"/>
                  </a:cubicBezTo>
                  <a:cubicBezTo>
                    <a:pt x="194" y="143"/>
                    <a:pt x="157" y="73"/>
                    <a:pt x="119" y="4"/>
                  </a:cubicBezTo>
                  <a:cubicBezTo>
                    <a:pt x="115" y="0"/>
                    <a:pt x="113" y="1"/>
                    <a:pt x="111" y="4"/>
                  </a:cubicBezTo>
                  <a:cubicBezTo>
                    <a:pt x="103" y="20"/>
                    <a:pt x="65" y="92"/>
                    <a:pt x="57" y="107"/>
                  </a:cubicBezTo>
                  <a:cubicBezTo>
                    <a:pt x="51" y="117"/>
                    <a:pt x="2" y="210"/>
                    <a:pt x="2" y="212"/>
                  </a:cubicBezTo>
                  <a:close/>
                  <a:moveTo>
                    <a:pt x="18" y="458"/>
                  </a:moveTo>
                  <a:cubicBezTo>
                    <a:pt x="18" y="502"/>
                    <a:pt x="18" y="545"/>
                    <a:pt x="18" y="589"/>
                  </a:cubicBezTo>
                  <a:cubicBezTo>
                    <a:pt x="18" y="593"/>
                    <a:pt x="20" y="595"/>
                    <a:pt x="25" y="595"/>
                  </a:cubicBezTo>
                  <a:cubicBezTo>
                    <a:pt x="65" y="595"/>
                    <a:pt x="106" y="595"/>
                    <a:pt x="147" y="595"/>
                  </a:cubicBezTo>
                  <a:cubicBezTo>
                    <a:pt x="151" y="595"/>
                    <a:pt x="153" y="593"/>
                    <a:pt x="153" y="589"/>
                  </a:cubicBezTo>
                  <a:cubicBezTo>
                    <a:pt x="153" y="542"/>
                    <a:pt x="153" y="496"/>
                    <a:pt x="153" y="450"/>
                  </a:cubicBezTo>
                  <a:cubicBezTo>
                    <a:pt x="162" y="450"/>
                    <a:pt x="171" y="450"/>
                    <a:pt x="180" y="450"/>
                  </a:cubicBezTo>
                  <a:cubicBezTo>
                    <a:pt x="180" y="497"/>
                    <a:pt x="180" y="545"/>
                    <a:pt x="180" y="593"/>
                  </a:cubicBezTo>
                  <a:cubicBezTo>
                    <a:pt x="181" y="596"/>
                    <a:pt x="185" y="595"/>
                    <a:pt x="191" y="595"/>
                  </a:cubicBezTo>
                  <a:cubicBezTo>
                    <a:pt x="198" y="595"/>
                    <a:pt x="205" y="595"/>
                    <a:pt x="212" y="595"/>
                  </a:cubicBezTo>
                  <a:cubicBezTo>
                    <a:pt x="217" y="595"/>
                    <a:pt x="220" y="591"/>
                    <a:pt x="220" y="587"/>
                  </a:cubicBezTo>
                  <a:cubicBezTo>
                    <a:pt x="220" y="544"/>
                    <a:pt x="220" y="501"/>
                    <a:pt x="220" y="458"/>
                  </a:cubicBezTo>
                  <a:cubicBezTo>
                    <a:pt x="220" y="444"/>
                    <a:pt x="211" y="428"/>
                    <a:pt x="205" y="418"/>
                  </a:cubicBezTo>
                  <a:cubicBezTo>
                    <a:pt x="195" y="402"/>
                    <a:pt x="190" y="397"/>
                    <a:pt x="182" y="395"/>
                  </a:cubicBezTo>
                  <a:cubicBezTo>
                    <a:pt x="158" y="395"/>
                    <a:pt x="68" y="395"/>
                    <a:pt x="54" y="396"/>
                  </a:cubicBezTo>
                  <a:cubicBezTo>
                    <a:pt x="45" y="398"/>
                    <a:pt x="18" y="437"/>
                    <a:pt x="18" y="458"/>
                  </a:cubicBezTo>
                  <a:close/>
                </a:path>
              </a:pathLst>
            </a:custGeom>
            <a:grpFill/>
            <a:ln w="9525">
              <a:noFill/>
              <a:round/>
              <a:headEnd/>
              <a:tailEnd/>
            </a:ln>
          </p:spPr>
          <p:txBody>
            <a:bodyPr/>
            <a:lstStyle/>
            <a:p>
              <a:r>
                <a:rPr lang="en-US" altLang="zh-CN" dirty="0">
                  <a:solidFill>
                    <a:schemeClr val="bg1"/>
                  </a:solidFill>
                </a:rPr>
                <a:t>1</a:t>
              </a:r>
              <a:endParaRPr lang="zh-CN" altLang="en-US" dirty="0">
                <a:solidFill>
                  <a:schemeClr val="bg1"/>
                </a:solidFill>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7173"/>
                                        </p:tgtEl>
                                        <p:attrNameLst>
                                          <p:attrName>style.visibility</p:attrName>
                                        </p:attrNameLst>
                                      </p:cBhvr>
                                      <p:to>
                                        <p:strVal val="visible"/>
                                      </p:to>
                                    </p:set>
                                    <p:anim calcmode="lin" valueType="num">
                                      <p:cBhvr>
                                        <p:cTn id="7" dur="300" fill="hold"/>
                                        <p:tgtEl>
                                          <p:spTgt spid="7173"/>
                                        </p:tgtEl>
                                        <p:attrNameLst>
                                          <p:attrName>ppt_w</p:attrName>
                                        </p:attrNameLst>
                                      </p:cBhvr>
                                      <p:tavLst>
                                        <p:tav tm="0">
                                          <p:val>
                                            <p:fltVal val="0"/>
                                          </p:val>
                                        </p:tav>
                                        <p:tav tm="100000">
                                          <p:val>
                                            <p:strVal val="#ppt_w"/>
                                          </p:val>
                                        </p:tav>
                                      </p:tavLst>
                                    </p:anim>
                                    <p:anim calcmode="lin" valueType="num">
                                      <p:cBhvr>
                                        <p:cTn id="8" dur="300" fill="hold"/>
                                        <p:tgtEl>
                                          <p:spTgt spid="7173"/>
                                        </p:tgtEl>
                                        <p:attrNameLst>
                                          <p:attrName>ppt_h</p:attrName>
                                        </p:attrNameLst>
                                      </p:cBhvr>
                                      <p:tavLst>
                                        <p:tav tm="0">
                                          <p:val>
                                            <p:fltVal val="0"/>
                                          </p:val>
                                        </p:tav>
                                        <p:tav tm="100000">
                                          <p:val>
                                            <p:strVal val="#ppt_h"/>
                                          </p:val>
                                        </p:tav>
                                      </p:tavLst>
                                    </p:anim>
                                    <p:anim calcmode="lin" valueType="num">
                                      <p:cBhvr>
                                        <p:cTn id="9" dur="300" fill="hold"/>
                                        <p:tgtEl>
                                          <p:spTgt spid="7173"/>
                                        </p:tgtEl>
                                        <p:attrNameLst>
                                          <p:attrName>style.rotation</p:attrName>
                                        </p:attrNameLst>
                                      </p:cBhvr>
                                      <p:tavLst>
                                        <p:tav tm="0">
                                          <p:val>
                                            <p:fltVal val="90"/>
                                          </p:val>
                                        </p:tav>
                                        <p:tav tm="100000">
                                          <p:val>
                                            <p:fltVal val="0"/>
                                          </p:val>
                                        </p:tav>
                                      </p:tavLst>
                                    </p:anim>
                                    <p:animEffect transition="in" filter="fade">
                                      <p:cBhvr>
                                        <p:cTn id="10" dur="300"/>
                                        <p:tgtEl>
                                          <p:spTgt spid="7173"/>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7174"/>
                                        </p:tgtEl>
                                        <p:attrNameLst>
                                          <p:attrName>style.visibility</p:attrName>
                                        </p:attrNameLst>
                                      </p:cBhvr>
                                      <p:to>
                                        <p:strVal val="visible"/>
                                      </p:to>
                                    </p:set>
                                    <p:anim calcmode="lin" valueType="num">
                                      <p:cBhvr>
                                        <p:cTn id="13" dur="300" fill="hold"/>
                                        <p:tgtEl>
                                          <p:spTgt spid="7174"/>
                                        </p:tgtEl>
                                        <p:attrNameLst>
                                          <p:attrName>ppt_w</p:attrName>
                                        </p:attrNameLst>
                                      </p:cBhvr>
                                      <p:tavLst>
                                        <p:tav tm="0">
                                          <p:val>
                                            <p:fltVal val="0"/>
                                          </p:val>
                                        </p:tav>
                                        <p:tav tm="100000">
                                          <p:val>
                                            <p:strVal val="#ppt_w"/>
                                          </p:val>
                                        </p:tav>
                                      </p:tavLst>
                                    </p:anim>
                                    <p:anim calcmode="lin" valueType="num">
                                      <p:cBhvr>
                                        <p:cTn id="14" dur="300" fill="hold"/>
                                        <p:tgtEl>
                                          <p:spTgt spid="7174"/>
                                        </p:tgtEl>
                                        <p:attrNameLst>
                                          <p:attrName>ppt_h</p:attrName>
                                        </p:attrNameLst>
                                      </p:cBhvr>
                                      <p:tavLst>
                                        <p:tav tm="0">
                                          <p:val>
                                            <p:fltVal val="0"/>
                                          </p:val>
                                        </p:tav>
                                        <p:tav tm="100000">
                                          <p:val>
                                            <p:strVal val="#ppt_h"/>
                                          </p:val>
                                        </p:tav>
                                      </p:tavLst>
                                    </p:anim>
                                    <p:anim calcmode="lin" valueType="num">
                                      <p:cBhvr>
                                        <p:cTn id="15" dur="300" fill="hold"/>
                                        <p:tgtEl>
                                          <p:spTgt spid="7174"/>
                                        </p:tgtEl>
                                        <p:attrNameLst>
                                          <p:attrName>style.rotation</p:attrName>
                                        </p:attrNameLst>
                                      </p:cBhvr>
                                      <p:tavLst>
                                        <p:tav tm="0">
                                          <p:val>
                                            <p:fltVal val="90"/>
                                          </p:val>
                                        </p:tav>
                                        <p:tav tm="100000">
                                          <p:val>
                                            <p:fltVal val="0"/>
                                          </p:val>
                                        </p:tav>
                                      </p:tavLst>
                                    </p:anim>
                                    <p:animEffect transition="in" filter="fade">
                                      <p:cBhvr>
                                        <p:cTn id="16" dur="300"/>
                                        <p:tgtEl>
                                          <p:spTgt spid="7174"/>
                                        </p:tgtEl>
                                      </p:cBhvr>
                                    </p:animEffect>
                                  </p:childTnLst>
                                </p:cTn>
                              </p:par>
                            </p:childTnLst>
                          </p:cTn>
                        </p:par>
                        <p:par>
                          <p:cTn id="17" fill="hold" nodeType="afterGroup">
                            <p:stCondLst>
                              <p:cond delay="300"/>
                            </p:stCondLst>
                            <p:childTnLst>
                              <p:par>
                                <p:cTn id="18" presetID="2" presetClass="entr" presetSubtype="6"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1+#ppt_w/2"/>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par>
                                <p:cTn id="22" presetID="2" presetClass="entr" presetSubtype="6" fill="hold" nodeType="withEffect">
                                  <p:stCondLst>
                                    <p:cond delay="10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1+#ppt_w/2"/>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par>
                                <p:cTn id="26" presetID="2" presetClass="entr" presetSubtype="6" fill="hold" nodeType="withEffect">
                                  <p:stCondLst>
                                    <p:cond delay="20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500" fill="hold"/>
                                        <p:tgtEl>
                                          <p:spTgt spid="4"/>
                                        </p:tgtEl>
                                        <p:attrNameLst>
                                          <p:attrName>ppt_x</p:attrName>
                                        </p:attrNameLst>
                                      </p:cBhvr>
                                      <p:tavLst>
                                        <p:tav tm="0">
                                          <p:val>
                                            <p:strVal val="1+#ppt_w/2"/>
                                          </p:val>
                                        </p:tav>
                                        <p:tav tm="100000">
                                          <p:val>
                                            <p:strVal val="#ppt_x"/>
                                          </p:val>
                                        </p:tav>
                                      </p:tavLst>
                                    </p:anim>
                                    <p:anim calcmode="lin" valueType="num">
                                      <p:cBhvr additive="base">
                                        <p:cTn id="29" dur="500" fill="hold"/>
                                        <p:tgtEl>
                                          <p:spTgt spid="4"/>
                                        </p:tgtEl>
                                        <p:attrNameLst>
                                          <p:attrName>ppt_y</p:attrName>
                                        </p:attrNameLst>
                                      </p:cBhvr>
                                      <p:tavLst>
                                        <p:tav tm="0">
                                          <p:val>
                                            <p:strVal val="1+#ppt_h/2"/>
                                          </p:val>
                                        </p:tav>
                                        <p:tav tm="100000">
                                          <p:val>
                                            <p:strVal val="#ppt_y"/>
                                          </p:val>
                                        </p:tav>
                                      </p:tavLst>
                                    </p:anim>
                                  </p:childTnLst>
                                </p:cTn>
                              </p:par>
                              <p:par>
                                <p:cTn id="30" presetID="2" presetClass="entr" presetSubtype="6" fill="hold" nodeType="withEffect">
                                  <p:stCondLst>
                                    <p:cond delay="30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1+#ppt_w/2"/>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childTnLst>
                          </p:cTn>
                        </p:par>
                        <p:par>
                          <p:cTn id="34" fill="hold" nodeType="afterGroup">
                            <p:stCondLst>
                              <p:cond delay="1100"/>
                            </p:stCondLst>
                            <p:childTnLst>
                              <p:par>
                                <p:cTn id="35" presetID="2" presetClass="entr" presetSubtype="3" fill="hold" grpId="0" nodeType="afterEffect">
                                  <p:stCondLst>
                                    <p:cond delay="0"/>
                                  </p:stCondLst>
                                  <p:childTnLst>
                                    <p:set>
                                      <p:cBhvr>
                                        <p:cTn id="36" dur="1" fill="hold">
                                          <p:stCondLst>
                                            <p:cond delay="0"/>
                                          </p:stCondLst>
                                        </p:cTn>
                                        <p:tgtEl>
                                          <p:spTgt spid="7181"/>
                                        </p:tgtEl>
                                        <p:attrNameLst>
                                          <p:attrName>style.visibility</p:attrName>
                                        </p:attrNameLst>
                                      </p:cBhvr>
                                      <p:to>
                                        <p:strVal val="visible"/>
                                      </p:to>
                                    </p:set>
                                    <p:anim calcmode="lin" valueType="num">
                                      <p:cBhvr additive="base">
                                        <p:cTn id="37" dur="500" fill="hold"/>
                                        <p:tgtEl>
                                          <p:spTgt spid="7181"/>
                                        </p:tgtEl>
                                        <p:attrNameLst>
                                          <p:attrName>ppt_x</p:attrName>
                                        </p:attrNameLst>
                                      </p:cBhvr>
                                      <p:tavLst>
                                        <p:tav tm="0">
                                          <p:val>
                                            <p:strVal val="1+#ppt_w/2"/>
                                          </p:val>
                                        </p:tav>
                                        <p:tav tm="100000">
                                          <p:val>
                                            <p:strVal val="#ppt_x"/>
                                          </p:val>
                                        </p:tav>
                                      </p:tavLst>
                                    </p:anim>
                                    <p:anim calcmode="lin" valueType="num">
                                      <p:cBhvr additive="base">
                                        <p:cTn id="38" dur="500" fill="hold"/>
                                        <p:tgtEl>
                                          <p:spTgt spid="7181"/>
                                        </p:tgtEl>
                                        <p:attrNameLst>
                                          <p:attrName>ppt_y</p:attrName>
                                        </p:attrNameLst>
                                      </p:cBhvr>
                                      <p:tavLst>
                                        <p:tav tm="0">
                                          <p:val>
                                            <p:strVal val="0-#ppt_h/2"/>
                                          </p:val>
                                        </p:tav>
                                        <p:tav tm="100000">
                                          <p:val>
                                            <p:strVal val="#ppt_y"/>
                                          </p:val>
                                        </p:tav>
                                      </p:tavLst>
                                    </p:anim>
                                  </p:childTnLst>
                                </p:cTn>
                              </p:par>
                              <p:par>
                                <p:cTn id="39" presetID="2" presetClass="entr" presetSubtype="3" fill="hold" grpId="0" nodeType="withEffect">
                                  <p:stCondLst>
                                    <p:cond delay="100"/>
                                  </p:stCondLst>
                                  <p:childTnLst>
                                    <p:set>
                                      <p:cBhvr>
                                        <p:cTn id="40" dur="1" fill="hold">
                                          <p:stCondLst>
                                            <p:cond delay="0"/>
                                          </p:stCondLst>
                                        </p:cTn>
                                        <p:tgtEl>
                                          <p:spTgt spid="7182"/>
                                        </p:tgtEl>
                                        <p:attrNameLst>
                                          <p:attrName>style.visibility</p:attrName>
                                        </p:attrNameLst>
                                      </p:cBhvr>
                                      <p:to>
                                        <p:strVal val="visible"/>
                                      </p:to>
                                    </p:set>
                                    <p:anim calcmode="lin" valueType="num">
                                      <p:cBhvr additive="base">
                                        <p:cTn id="41" dur="500" fill="hold"/>
                                        <p:tgtEl>
                                          <p:spTgt spid="7182"/>
                                        </p:tgtEl>
                                        <p:attrNameLst>
                                          <p:attrName>ppt_x</p:attrName>
                                        </p:attrNameLst>
                                      </p:cBhvr>
                                      <p:tavLst>
                                        <p:tav tm="0">
                                          <p:val>
                                            <p:strVal val="1+#ppt_w/2"/>
                                          </p:val>
                                        </p:tav>
                                        <p:tav tm="100000">
                                          <p:val>
                                            <p:strVal val="#ppt_x"/>
                                          </p:val>
                                        </p:tav>
                                      </p:tavLst>
                                    </p:anim>
                                    <p:anim calcmode="lin" valueType="num">
                                      <p:cBhvr additive="base">
                                        <p:cTn id="42" dur="500" fill="hold"/>
                                        <p:tgtEl>
                                          <p:spTgt spid="7182"/>
                                        </p:tgtEl>
                                        <p:attrNameLst>
                                          <p:attrName>ppt_y</p:attrName>
                                        </p:attrNameLst>
                                      </p:cBhvr>
                                      <p:tavLst>
                                        <p:tav tm="0">
                                          <p:val>
                                            <p:strVal val="0-#ppt_h/2"/>
                                          </p:val>
                                        </p:tav>
                                        <p:tav tm="100000">
                                          <p:val>
                                            <p:strVal val="#ppt_y"/>
                                          </p:val>
                                        </p:tav>
                                      </p:tavLst>
                                    </p:anim>
                                  </p:childTnLst>
                                </p:cTn>
                              </p:par>
                              <p:par>
                                <p:cTn id="43" presetID="2" presetClass="entr" presetSubtype="3" fill="hold" grpId="0" nodeType="withEffect">
                                  <p:stCondLst>
                                    <p:cond delay="200"/>
                                  </p:stCondLst>
                                  <p:childTnLst>
                                    <p:set>
                                      <p:cBhvr>
                                        <p:cTn id="44" dur="1" fill="hold">
                                          <p:stCondLst>
                                            <p:cond delay="0"/>
                                          </p:stCondLst>
                                        </p:cTn>
                                        <p:tgtEl>
                                          <p:spTgt spid="7183"/>
                                        </p:tgtEl>
                                        <p:attrNameLst>
                                          <p:attrName>style.visibility</p:attrName>
                                        </p:attrNameLst>
                                      </p:cBhvr>
                                      <p:to>
                                        <p:strVal val="visible"/>
                                      </p:to>
                                    </p:set>
                                    <p:anim calcmode="lin" valueType="num">
                                      <p:cBhvr additive="base">
                                        <p:cTn id="45" dur="500" fill="hold"/>
                                        <p:tgtEl>
                                          <p:spTgt spid="7183"/>
                                        </p:tgtEl>
                                        <p:attrNameLst>
                                          <p:attrName>ppt_x</p:attrName>
                                        </p:attrNameLst>
                                      </p:cBhvr>
                                      <p:tavLst>
                                        <p:tav tm="0">
                                          <p:val>
                                            <p:strVal val="1+#ppt_w/2"/>
                                          </p:val>
                                        </p:tav>
                                        <p:tav tm="100000">
                                          <p:val>
                                            <p:strVal val="#ppt_x"/>
                                          </p:val>
                                        </p:tav>
                                      </p:tavLst>
                                    </p:anim>
                                    <p:anim calcmode="lin" valueType="num">
                                      <p:cBhvr additive="base">
                                        <p:cTn id="46" dur="500" fill="hold"/>
                                        <p:tgtEl>
                                          <p:spTgt spid="7183"/>
                                        </p:tgtEl>
                                        <p:attrNameLst>
                                          <p:attrName>ppt_y</p:attrName>
                                        </p:attrNameLst>
                                      </p:cBhvr>
                                      <p:tavLst>
                                        <p:tav tm="0">
                                          <p:val>
                                            <p:strVal val="0-#ppt_h/2"/>
                                          </p:val>
                                        </p:tav>
                                        <p:tav tm="100000">
                                          <p:val>
                                            <p:strVal val="#ppt_y"/>
                                          </p:val>
                                        </p:tav>
                                      </p:tavLst>
                                    </p:anim>
                                  </p:childTnLst>
                                </p:cTn>
                              </p:par>
                              <p:par>
                                <p:cTn id="47" presetID="2" presetClass="entr" presetSubtype="3" fill="hold" grpId="0" nodeType="withEffect">
                                  <p:stCondLst>
                                    <p:cond delay="300"/>
                                  </p:stCondLst>
                                  <p:childTnLst>
                                    <p:set>
                                      <p:cBhvr>
                                        <p:cTn id="48" dur="1" fill="hold">
                                          <p:stCondLst>
                                            <p:cond delay="0"/>
                                          </p:stCondLst>
                                        </p:cTn>
                                        <p:tgtEl>
                                          <p:spTgt spid="7184"/>
                                        </p:tgtEl>
                                        <p:attrNameLst>
                                          <p:attrName>style.visibility</p:attrName>
                                        </p:attrNameLst>
                                      </p:cBhvr>
                                      <p:to>
                                        <p:strVal val="visible"/>
                                      </p:to>
                                    </p:set>
                                    <p:anim calcmode="lin" valueType="num">
                                      <p:cBhvr additive="base">
                                        <p:cTn id="49" dur="500" fill="hold"/>
                                        <p:tgtEl>
                                          <p:spTgt spid="7184"/>
                                        </p:tgtEl>
                                        <p:attrNameLst>
                                          <p:attrName>ppt_x</p:attrName>
                                        </p:attrNameLst>
                                      </p:cBhvr>
                                      <p:tavLst>
                                        <p:tav tm="0">
                                          <p:val>
                                            <p:strVal val="1+#ppt_w/2"/>
                                          </p:val>
                                        </p:tav>
                                        <p:tav tm="100000">
                                          <p:val>
                                            <p:strVal val="#ppt_x"/>
                                          </p:val>
                                        </p:tav>
                                      </p:tavLst>
                                    </p:anim>
                                    <p:anim calcmode="lin" valueType="num">
                                      <p:cBhvr additive="base">
                                        <p:cTn id="50" dur="500" fill="hold"/>
                                        <p:tgtEl>
                                          <p:spTgt spid="718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3" grpId="0" autoUpdateAnimBg="0"/>
      <p:bldP spid="7174" grpId="0" autoUpdateAnimBg="0"/>
      <p:bldP spid="7181" grpId="0" autoUpdateAnimBg="0"/>
      <p:bldP spid="7182" grpId="0" autoUpdateAnimBg="0"/>
      <p:bldP spid="7183" grpId="0" autoUpdateAnimBg="0"/>
      <p:bldP spid="7184"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原创设计师QQ598969553      _4"/>
          <p:cNvSpPr/>
          <p:nvPr/>
        </p:nvSpPr>
        <p:spPr>
          <a:xfrm>
            <a:off x="466929" y="1518119"/>
            <a:ext cx="8210142" cy="2887566"/>
          </a:xfrm>
          <a:prstGeom prst="roundRect">
            <a:avLst>
              <a:gd name="adj" fmla="val 5228"/>
            </a:avLst>
          </a:prstGeom>
          <a:noFill/>
          <a:ln w="28575">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endParaRPr lang="en-US" sz="2135" dirty="0">
              <a:solidFill>
                <a:schemeClr val="tx1">
                  <a:lumMod val="65000"/>
                  <a:lumOff val="35000"/>
                </a:schemeClr>
              </a:solidFill>
              <a:latin typeface="Agency FB" panose="020B0503020202020204" pitchFamily="34" charset="0"/>
            </a:endParaRPr>
          </a:p>
        </p:txBody>
      </p:sp>
      <p:cxnSp>
        <p:nvCxnSpPr>
          <p:cNvPr id="88" name="原创设计师QQ598969553      _5"/>
          <p:cNvCxnSpPr/>
          <p:nvPr/>
        </p:nvCxnSpPr>
        <p:spPr>
          <a:xfrm rot="16200000">
            <a:off x="2265751" y="2374929"/>
            <a:ext cx="589918" cy="0"/>
          </a:xfrm>
          <a:prstGeom prst="line">
            <a:avLst/>
          </a:prstGeom>
          <a:ln w="19050">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89" name="原创设计师QQ598969553      _6"/>
          <p:cNvSpPr txBox="1"/>
          <p:nvPr/>
        </p:nvSpPr>
        <p:spPr>
          <a:xfrm>
            <a:off x="645778" y="3068280"/>
            <a:ext cx="1975091" cy="923330"/>
          </a:xfrm>
          <a:prstGeom prst="rect">
            <a:avLst/>
          </a:prstGeom>
          <a:noFill/>
        </p:spPr>
        <p:txBody>
          <a:bodyPr wrap="squar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lvl="0"/>
            <a:r>
              <a:rPr lang="zh-CN" altLang="en-US" sz="900" dirty="0">
                <a:solidFill>
                  <a:schemeClr val="tx1">
                    <a:lumMod val="50000"/>
                    <a:lumOff val="50000"/>
                  </a:schemeClr>
                </a:solidFill>
                <a:latin typeface="微软雅黑" pitchFamily="34" charset="-122"/>
                <a:ea typeface="微软雅黑" pitchFamily="34" charset="-122"/>
                <a:cs typeface="华文黑体" pitchFamily="2" charset="-122"/>
              </a:rPr>
              <a:t>单击添加文本单击添加文本单击添加文本单击添加文本</a:t>
            </a:r>
          </a:p>
          <a:p>
            <a:pPr lvl="0"/>
            <a:endParaRPr lang="zh-CN" altLang="en-US" sz="1200" dirty="0">
              <a:solidFill>
                <a:schemeClr val="tx1">
                  <a:lumMod val="50000"/>
                  <a:lumOff val="50000"/>
                </a:schemeClr>
              </a:solidFill>
              <a:latin typeface="微软雅黑" pitchFamily="34" charset="-122"/>
              <a:ea typeface="微软雅黑" pitchFamily="34" charset="-122"/>
              <a:cs typeface="华文黑体" pitchFamily="2" charset="-122"/>
            </a:endParaRPr>
          </a:p>
        </p:txBody>
      </p:sp>
      <p:sp>
        <p:nvSpPr>
          <p:cNvPr id="90" name="原创设计师QQ598969553      _7"/>
          <p:cNvSpPr/>
          <p:nvPr/>
        </p:nvSpPr>
        <p:spPr>
          <a:xfrm>
            <a:off x="1042866" y="1865182"/>
            <a:ext cx="1019182" cy="1019495"/>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endParaRPr lang="en-US" sz="5335" dirty="0">
              <a:solidFill>
                <a:schemeClr val="tx1">
                  <a:lumMod val="65000"/>
                  <a:lumOff val="35000"/>
                </a:schemeClr>
              </a:solidFill>
              <a:latin typeface="Agency FB" panose="020B0503020202020204" pitchFamily="34" charset="0"/>
            </a:endParaRPr>
          </a:p>
        </p:txBody>
      </p:sp>
      <p:sp>
        <p:nvSpPr>
          <p:cNvPr id="91" name="原创设计师QQ598969553      _8"/>
          <p:cNvSpPr txBox="1"/>
          <p:nvPr/>
        </p:nvSpPr>
        <p:spPr>
          <a:xfrm>
            <a:off x="2649556" y="3068280"/>
            <a:ext cx="2016247" cy="923330"/>
          </a:xfrm>
          <a:prstGeom prst="rect">
            <a:avLst/>
          </a:prstGeom>
          <a:noFill/>
        </p:spPr>
        <p:txBody>
          <a:bodyPr wrap="squar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lvl="0"/>
            <a:r>
              <a:rPr lang="zh-CN" altLang="en-US" sz="900" dirty="0">
                <a:solidFill>
                  <a:schemeClr val="tx1">
                    <a:lumMod val="50000"/>
                    <a:lumOff val="50000"/>
                  </a:schemeClr>
                </a:solidFill>
                <a:latin typeface="微软雅黑" pitchFamily="34" charset="-122"/>
                <a:ea typeface="微软雅黑" pitchFamily="34" charset="-122"/>
                <a:cs typeface="华文黑体" pitchFamily="2" charset="-122"/>
              </a:rPr>
              <a:t>单击添加文本单击添加文本单击添加文本单击添加文本</a:t>
            </a:r>
          </a:p>
          <a:p>
            <a:pPr lvl="0"/>
            <a:endParaRPr lang="zh-CN" altLang="en-US" sz="1200" dirty="0">
              <a:solidFill>
                <a:schemeClr val="tx1">
                  <a:lumMod val="50000"/>
                  <a:lumOff val="50000"/>
                </a:schemeClr>
              </a:solidFill>
              <a:latin typeface="微软雅黑" pitchFamily="34" charset="-122"/>
              <a:ea typeface="微软雅黑" pitchFamily="34" charset="-122"/>
              <a:cs typeface="华文黑体" pitchFamily="2" charset="-122"/>
            </a:endParaRPr>
          </a:p>
        </p:txBody>
      </p:sp>
      <p:sp>
        <p:nvSpPr>
          <p:cNvPr id="92" name="原创设计师QQ598969553      _9"/>
          <p:cNvSpPr/>
          <p:nvPr/>
        </p:nvSpPr>
        <p:spPr>
          <a:xfrm>
            <a:off x="3067221" y="1865182"/>
            <a:ext cx="1019182" cy="1019495"/>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endParaRPr lang="en-US" sz="8000" dirty="0">
              <a:solidFill>
                <a:schemeClr val="tx1">
                  <a:lumMod val="65000"/>
                  <a:lumOff val="35000"/>
                </a:schemeClr>
              </a:solidFill>
              <a:latin typeface="Agency FB" panose="020B0503020202020204" pitchFamily="34" charset="0"/>
            </a:endParaRPr>
          </a:p>
        </p:txBody>
      </p:sp>
      <p:sp>
        <p:nvSpPr>
          <p:cNvPr id="93" name="原创设计师QQ598969553      _10"/>
          <p:cNvSpPr txBox="1"/>
          <p:nvPr/>
        </p:nvSpPr>
        <p:spPr>
          <a:xfrm>
            <a:off x="4694488" y="3068280"/>
            <a:ext cx="1999792" cy="877163"/>
          </a:xfrm>
          <a:prstGeom prst="rect">
            <a:avLst/>
          </a:prstGeom>
          <a:noFill/>
        </p:spPr>
        <p:txBody>
          <a:bodyPr wrap="squar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lvl="0"/>
            <a:r>
              <a:rPr lang="zh-CN" altLang="en-US" sz="900" dirty="0">
                <a:solidFill>
                  <a:schemeClr val="tx1">
                    <a:lumMod val="50000"/>
                    <a:lumOff val="50000"/>
                  </a:schemeClr>
                </a:solidFill>
                <a:latin typeface="微软雅黑" pitchFamily="34" charset="-122"/>
                <a:ea typeface="微软雅黑" pitchFamily="34" charset="-122"/>
                <a:cs typeface="华文黑体" pitchFamily="2" charset="-122"/>
              </a:rPr>
              <a:t>单击添加文本单击添加文本单击添加文本单击添加文本</a:t>
            </a:r>
          </a:p>
          <a:p>
            <a:pPr lvl="0"/>
            <a:endParaRPr lang="zh-CN" altLang="en-US" sz="900" dirty="0">
              <a:solidFill>
                <a:schemeClr val="tx1">
                  <a:lumMod val="50000"/>
                  <a:lumOff val="50000"/>
                </a:schemeClr>
              </a:solidFill>
              <a:latin typeface="微软雅黑" pitchFamily="34" charset="-122"/>
              <a:ea typeface="微软雅黑" pitchFamily="34" charset="-122"/>
              <a:cs typeface="华文黑体" pitchFamily="2" charset="-122"/>
            </a:endParaRPr>
          </a:p>
        </p:txBody>
      </p:sp>
      <p:sp>
        <p:nvSpPr>
          <p:cNvPr id="94" name="原创设计师QQ598969553      _11"/>
          <p:cNvSpPr/>
          <p:nvPr/>
        </p:nvSpPr>
        <p:spPr>
          <a:xfrm>
            <a:off x="5103927" y="1865182"/>
            <a:ext cx="1019182" cy="1019495"/>
          </a:xfrm>
          <a:prstGeom prst="ellipse">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endParaRPr lang="en-US" sz="5335" dirty="0">
              <a:solidFill>
                <a:schemeClr val="tx1">
                  <a:lumMod val="65000"/>
                  <a:lumOff val="35000"/>
                </a:schemeClr>
              </a:solidFill>
              <a:latin typeface="Agency FB" panose="020B0503020202020204" pitchFamily="34" charset="0"/>
              <a:cs typeface="+mj-cs"/>
            </a:endParaRPr>
          </a:p>
        </p:txBody>
      </p:sp>
      <p:sp>
        <p:nvSpPr>
          <p:cNvPr id="95" name="原创设计师QQ598969553      _12"/>
          <p:cNvSpPr txBox="1"/>
          <p:nvPr/>
        </p:nvSpPr>
        <p:spPr>
          <a:xfrm>
            <a:off x="6722969" y="3068280"/>
            <a:ext cx="1917483" cy="923330"/>
          </a:xfrm>
          <a:prstGeom prst="rect">
            <a:avLst/>
          </a:prstGeom>
          <a:noFill/>
        </p:spPr>
        <p:txBody>
          <a:bodyPr wrap="squar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lvl="0"/>
            <a:r>
              <a:rPr lang="zh-CN" altLang="en-US" sz="900" dirty="0">
                <a:solidFill>
                  <a:schemeClr val="tx1">
                    <a:lumMod val="50000"/>
                    <a:lumOff val="50000"/>
                  </a:schemeClr>
                </a:solidFill>
                <a:latin typeface="微软雅黑" pitchFamily="34" charset="-122"/>
                <a:ea typeface="微软雅黑" pitchFamily="34" charset="-122"/>
                <a:cs typeface="华文黑体" pitchFamily="2" charset="-122"/>
              </a:rPr>
              <a:t>单击添加文本单击添加文本单击添加文本单击添加文本</a:t>
            </a:r>
          </a:p>
          <a:p>
            <a:pPr lvl="0"/>
            <a:endParaRPr lang="zh-CN" altLang="en-US" sz="1200" dirty="0">
              <a:solidFill>
                <a:schemeClr val="tx1">
                  <a:lumMod val="50000"/>
                  <a:lumOff val="50000"/>
                </a:schemeClr>
              </a:solidFill>
              <a:latin typeface="微软雅黑" pitchFamily="34" charset="-122"/>
              <a:ea typeface="微软雅黑" pitchFamily="34" charset="-122"/>
              <a:cs typeface="华文黑体" pitchFamily="2" charset="-122"/>
            </a:endParaRPr>
          </a:p>
        </p:txBody>
      </p:sp>
      <p:sp>
        <p:nvSpPr>
          <p:cNvPr id="96" name="原创设计师QQ598969553      _13"/>
          <p:cNvSpPr/>
          <p:nvPr/>
        </p:nvSpPr>
        <p:spPr>
          <a:xfrm>
            <a:off x="7091253" y="1865182"/>
            <a:ext cx="1019182" cy="1019495"/>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endParaRPr lang="en-US" sz="5335" dirty="0">
              <a:solidFill>
                <a:schemeClr val="tx1">
                  <a:lumMod val="65000"/>
                  <a:lumOff val="35000"/>
                </a:schemeClr>
              </a:solidFill>
              <a:latin typeface="Agency FB" panose="020B0503020202020204" pitchFamily="34" charset="0"/>
            </a:endParaRPr>
          </a:p>
        </p:txBody>
      </p:sp>
      <p:sp>
        <p:nvSpPr>
          <p:cNvPr id="97" name="原创设计师QQ598969553      _14"/>
          <p:cNvSpPr>
            <a:spLocks noEditPoints="1"/>
          </p:cNvSpPr>
          <p:nvPr/>
        </p:nvSpPr>
        <p:spPr bwMode="auto">
          <a:xfrm>
            <a:off x="7369248" y="2125688"/>
            <a:ext cx="463193" cy="498485"/>
          </a:xfrm>
          <a:custGeom>
            <a:avLst/>
            <a:gdLst/>
            <a:ahLst/>
            <a:cxnLst>
              <a:cxn ang="0">
                <a:pos x="67" y="67"/>
              </a:cxn>
              <a:cxn ang="0">
                <a:pos x="61" y="72"/>
              </a:cxn>
              <a:cxn ang="0">
                <a:pos x="5" y="72"/>
              </a:cxn>
              <a:cxn ang="0">
                <a:pos x="0" y="67"/>
              </a:cxn>
              <a:cxn ang="0">
                <a:pos x="0" y="16"/>
              </a:cxn>
              <a:cxn ang="0">
                <a:pos x="5" y="11"/>
              </a:cxn>
              <a:cxn ang="0">
                <a:pos x="10" y="11"/>
              </a:cxn>
              <a:cxn ang="0">
                <a:pos x="10" y="7"/>
              </a:cxn>
              <a:cxn ang="0">
                <a:pos x="16" y="0"/>
              </a:cxn>
              <a:cxn ang="0">
                <a:pos x="19" y="0"/>
              </a:cxn>
              <a:cxn ang="0">
                <a:pos x="25" y="7"/>
              </a:cxn>
              <a:cxn ang="0">
                <a:pos x="25" y="11"/>
              </a:cxn>
              <a:cxn ang="0">
                <a:pos x="41" y="11"/>
              </a:cxn>
              <a:cxn ang="0">
                <a:pos x="41" y="7"/>
              </a:cxn>
              <a:cxn ang="0">
                <a:pos x="47" y="0"/>
              </a:cxn>
              <a:cxn ang="0">
                <a:pos x="50" y="0"/>
              </a:cxn>
              <a:cxn ang="0">
                <a:pos x="56" y="7"/>
              </a:cxn>
              <a:cxn ang="0">
                <a:pos x="56" y="11"/>
              </a:cxn>
              <a:cxn ang="0">
                <a:pos x="61" y="11"/>
              </a:cxn>
              <a:cxn ang="0">
                <a:pos x="67" y="16"/>
              </a:cxn>
              <a:cxn ang="0">
                <a:pos x="67" y="67"/>
              </a:cxn>
              <a:cxn ang="0">
                <a:pos x="61" y="67"/>
              </a:cxn>
              <a:cxn ang="0">
                <a:pos x="61" y="26"/>
              </a:cxn>
              <a:cxn ang="0">
                <a:pos x="5" y="26"/>
              </a:cxn>
              <a:cxn ang="0">
                <a:pos x="5" y="67"/>
              </a:cxn>
              <a:cxn ang="0">
                <a:pos x="61" y="67"/>
              </a:cxn>
              <a:cxn ang="0">
                <a:pos x="20" y="7"/>
              </a:cxn>
              <a:cxn ang="0">
                <a:pos x="19" y="5"/>
              </a:cxn>
              <a:cxn ang="0">
                <a:pos x="16" y="5"/>
              </a:cxn>
              <a:cxn ang="0">
                <a:pos x="15" y="7"/>
              </a:cxn>
              <a:cxn ang="0">
                <a:pos x="15" y="18"/>
              </a:cxn>
              <a:cxn ang="0">
                <a:pos x="16" y="20"/>
              </a:cxn>
              <a:cxn ang="0">
                <a:pos x="19" y="20"/>
              </a:cxn>
              <a:cxn ang="0">
                <a:pos x="20" y="18"/>
              </a:cxn>
              <a:cxn ang="0">
                <a:pos x="20" y="7"/>
              </a:cxn>
              <a:cxn ang="0">
                <a:pos x="51" y="7"/>
              </a:cxn>
              <a:cxn ang="0">
                <a:pos x="50" y="5"/>
              </a:cxn>
              <a:cxn ang="0">
                <a:pos x="47" y="5"/>
              </a:cxn>
              <a:cxn ang="0">
                <a:pos x="46" y="7"/>
              </a:cxn>
              <a:cxn ang="0">
                <a:pos x="46" y="18"/>
              </a:cxn>
              <a:cxn ang="0">
                <a:pos x="47" y="20"/>
              </a:cxn>
              <a:cxn ang="0">
                <a:pos x="50" y="20"/>
              </a:cxn>
              <a:cxn ang="0">
                <a:pos x="51" y="18"/>
              </a:cxn>
              <a:cxn ang="0">
                <a:pos x="51" y="7"/>
              </a:cxn>
            </a:cxnLst>
            <a:rect l="0" t="0" r="r" b="b"/>
            <a:pathLst>
              <a:path w="67" h="72">
                <a:moveTo>
                  <a:pt x="67" y="67"/>
                </a:moveTo>
                <a:cubicBezTo>
                  <a:pt x="67" y="70"/>
                  <a:pt x="64" y="72"/>
                  <a:pt x="61" y="72"/>
                </a:cubicBezTo>
                <a:cubicBezTo>
                  <a:pt x="5" y="72"/>
                  <a:pt x="5" y="72"/>
                  <a:pt x="5" y="72"/>
                </a:cubicBezTo>
                <a:cubicBezTo>
                  <a:pt x="2" y="72"/>
                  <a:pt x="0" y="70"/>
                  <a:pt x="0" y="67"/>
                </a:cubicBezTo>
                <a:cubicBezTo>
                  <a:pt x="0" y="16"/>
                  <a:pt x="0" y="16"/>
                  <a:pt x="0" y="16"/>
                </a:cubicBezTo>
                <a:cubicBezTo>
                  <a:pt x="0" y="13"/>
                  <a:pt x="2" y="11"/>
                  <a:pt x="5" y="11"/>
                </a:cubicBezTo>
                <a:cubicBezTo>
                  <a:pt x="10" y="11"/>
                  <a:pt x="10" y="11"/>
                  <a:pt x="10" y="11"/>
                </a:cubicBezTo>
                <a:cubicBezTo>
                  <a:pt x="10" y="7"/>
                  <a:pt x="10" y="7"/>
                  <a:pt x="10" y="7"/>
                </a:cubicBezTo>
                <a:cubicBezTo>
                  <a:pt x="10" y="3"/>
                  <a:pt x="13" y="0"/>
                  <a:pt x="16" y="0"/>
                </a:cubicBezTo>
                <a:cubicBezTo>
                  <a:pt x="19" y="0"/>
                  <a:pt x="19" y="0"/>
                  <a:pt x="19" y="0"/>
                </a:cubicBezTo>
                <a:cubicBezTo>
                  <a:pt x="23" y="0"/>
                  <a:pt x="25" y="3"/>
                  <a:pt x="25" y="7"/>
                </a:cubicBezTo>
                <a:cubicBezTo>
                  <a:pt x="25" y="11"/>
                  <a:pt x="25" y="11"/>
                  <a:pt x="25" y="11"/>
                </a:cubicBezTo>
                <a:cubicBezTo>
                  <a:pt x="41" y="11"/>
                  <a:pt x="41" y="11"/>
                  <a:pt x="41" y="11"/>
                </a:cubicBezTo>
                <a:cubicBezTo>
                  <a:pt x="41" y="7"/>
                  <a:pt x="41" y="7"/>
                  <a:pt x="41" y="7"/>
                </a:cubicBezTo>
                <a:cubicBezTo>
                  <a:pt x="41" y="3"/>
                  <a:pt x="44" y="0"/>
                  <a:pt x="47" y="0"/>
                </a:cubicBezTo>
                <a:cubicBezTo>
                  <a:pt x="50" y="0"/>
                  <a:pt x="50" y="0"/>
                  <a:pt x="50" y="0"/>
                </a:cubicBezTo>
                <a:cubicBezTo>
                  <a:pt x="53" y="0"/>
                  <a:pt x="56" y="3"/>
                  <a:pt x="56" y="7"/>
                </a:cubicBezTo>
                <a:cubicBezTo>
                  <a:pt x="56" y="11"/>
                  <a:pt x="56" y="11"/>
                  <a:pt x="56" y="11"/>
                </a:cubicBezTo>
                <a:cubicBezTo>
                  <a:pt x="61" y="11"/>
                  <a:pt x="61" y="11"/>
                  <a:pt x="61" y="11"/>
                </a:cubicBezTo>
                <a:cubicBezTo>
                  <a:pt x="64" y="11"/>
                  <a:pt x="67" y="13"/>
                  <a:pt x="67" y="16"/>
                </a:cubicBezTo>
                <a:lnTo>
                  <a:pt x="67" y="67"/>
                </a:lnTo>
                <a:close/>
                <a:moveTo>
                  <a:pt x="61" y="67"/>
                </a:moveTo>
                <a:cubicBezTo>
                  <a:pt x="61" y="26"/>
                  <a:pt x="61" y="26"/>
                  <a:pt x="61" y="26"/>
                </a:cubicBezTo>
                <a:cubicBezTo>
                  <a:pt x="5" y="26"/>
                  <a:pt x="5" y="26"/>
                  <a:pt x="5" y="26"/>
                </a:cubicBezTo>
                <a:cubicBezTo>
                  <a:pt x="5" y="67"/>
                  <a:pt x="5" y="67"/>
                  <a:pt x="5" y="67"/>
                </a:cubicBezTo>
                <a:lnTo>
                  <a:pt x="61" y="67"/>
                </a:lnTo>
                <a:close/>
                <a:moveTo>
                  <a:pt x="20" y="7"/>
                </a:moveTo>
                <a:cubicBezTo>
                  <a:pt x="20" y="6"/>
                  <a:pt x="20" y="5"/>
                  <a:pt x="19" y="5"/>
                </a:cubicBezTo>
                <a:cubicBezTo>
                  <a:pt x="16" y="5"/>
                  <a:pt x="16" y="5"/>
                  <a:pt x="16" y="5"/>
                </a:cubicBezTo>
                <a:cubicBezTo>
                  <a:pt x="16" y="5"/>
                  <a:pt x="15" y="6"/>
                  <a:pt x="15" y="7"/>
                </a:cubicBezTo>
                <a:cubicBezTo>
                  <a:pt x="15" y="18"/>
                  <a:pt x="15" y="18"/>
                  <a:pt x="15" y="18"/>
                </a:cubicBezTo>
                <a:cubicBezTo>
                  <a:pt x="15" y="19"/>
                  <a:pt x="16" y="20"/>
                  <a:pt x="16" y="20"/>
                </a:cubicBezTo>
                <a:cubicBezTo>
                  <a:pt x="19" y="20"/>
                  <a:pt x="19" y="20"/>
                  <a:pt x="19" y="20"/>
                </a:cubicBezTo>
                <a:cubicBezTo>
                  <a:pt x="20" y="20"/>
                  <a:pt x="20" y="19"/>
                  <a:pt x="20" y="18"/>
                </a:cubicBezTo>
                <a:lnTo>
                  <a:pt x="20" y="7"/>
                </a:lnTo>
                <a:close/>
                <a:moveTo>
                  <a:pt x="51" y="7"/>
                </a:moveTo>
                <a:cubicBezTo>
                  <a:pt x="51" y="6"/>
                  <a:pt x="51" y="5"/>
                  <a:pt x="50" y="5"/>
                </a:cubicBezTo>
                <a:cubicBezTo>
                  <a:pt x="47" y="5"/>
                  <a:pt x="47" y="5"/>
                  <a:pt x="47" y="5"/>
                </a:cubicBezTo>
                <a:cubicBezTo>
                  <a:pt x="47" y="5"/>
                  <a:pt x="46" y="6"/>
                  <a:pt x="46" y="7"/>
                </a:cubicBezTo>
                <a:cubicBezTo>
                  <a:pt x="46" y="18"/>
                  <a:pt x="46" y="18"/>
                  <a:pt x="46" y="18"/>
                </a:cubicBezTo>
                <a:cubicBezTo>
                  <a:pt x="46" y="19"/>
                  <a:pt x="47" y="20"/>
                  <a:pt x="47" y="20"/>
                </a:cubicBezTo>
                <a:cubicBezTo>
                  <a:pt x="50" y="20"/>
                  <a:pt x="50" y="20"/>
                  <a:pt x="50" y="20"/>
                </a:cubicBezTo>
                <a:cubicBezTo>
                  <a:pt x="51" y="20"/>
                  <a:pt x="51" y="19"/>
                  <a:pt x="51" y="18"/>
                </a:cubicBezTo>
                <a:lnTo>
                  <a:pt x="51" y="7"/>
                </a:lnTo>
                <a:close/>
              </a:path>
            </a:pathLst>
          </a:custGeom>
          <a:solidFill>
            <a:schemeClr val="accent4"/>
          </a:solidFill>
          <a:ln w="9525">
            <a:noFill/>
            <a:round/>
          </a:ln>
        </p:spPr>
        <p:txBody>
          <a:bodyPr vert="horz" wrap="square" lIns="121920" tIns="60960" rIns="121920" bIns="60960" numCol="1" anchor="t" anchorCtr="0" compatLnSpc="1"/>
          <a:lstStyle/>
          <a:p>
            <a:pPr defTabSz="1375410"/>
            <a:endParaRPr lang="en-US" sz="2665" dirty="0">
              <a:solidFill>
                <a:schemeClr val="tx1">
                  <a:lumMod val="65000"/>
                  <a:lumOff val="35000"/>
                </a:schemeClr>
              </a:solidFill>
              <a:latin typeface="Agency FB" panose="020B0503020202020204" pitchFamily="34" charset="0"/>
            </a:endParaRPr>
          </a:p>
        </p:txBody>
      </p:sp>
      <p:sp>
        <p:nvSpPr>
          <p:cNvPr id="98" name="原创设计师QQ598969553      _15"/>
          <p:cNvSpPr>
            <a:spLocks noEditPoints="1"/>
          </p:cNvSpPr>
          <p:nvPr/>
        </p:nvSpPr>
        <p:spPr bwMode="auto">
          <a:xfrm>
            <a:off x="1300095" y="2157642"/>
            <a:ext cx="504720" cy="434577"/>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chemeClr val="accent1"/>
          </a:solidFill>
          <a:ln w="9525">
            <a:noFill/>
            <a:round/>
          </a:ln>
        </p:spPr>
        <p:txBody>
          <a:bodyPr vert="horz" wrap="square" lIns="121920" tIns="60960" rIns="121920" bIns="60960" numCol="1" anchor="t" anchorCtr="0" compatLnSpc="1"/>
          <a:lstStyle/>
          <a:p>
            <a:pPr defTabSz="1375410"/>
            <a:endParaRPr lang="en-US" sz="2665" dirty="0">
              <a:solidFill>
                <a:schemeClr val="tx1">
                  <a:lumMod val="65000"/>
                  <a:lumOff val="35000"/>
                </a:schemeClr>
              </a:solidFill>
              <a:latin typeface="Agency FB" panose="020B0503020202020204" pitchFamily="34" charset="0"/>
            </a:endParaRPr>
          </a:p>
        </p:txBody>
      </p:sp>
      <p:sp>
        <p:nvSpPr>
          <p:cNvPr id="99" name="原创设计师QQ598969553      _16"/>
          <p:cNvSpPr>
            <a:spLocks noEditPoints="1"/>
          </p:cNvSpPr>
          <p:nvPr/>
        </p:nvSpPr>
        <p:spPr bwMode="auto">
          <a:xfrm>
            <a:off x="5361156" y="2184801"/>
            <a:ext cx="504720" cy="380256"/>
          </a:xfrm>
          <a:custGeom>
            <a:avLst/>
            <a:gdLst/>
            <a:ahLst/>
            <a:cxnLst>
              <a:cxn ang="0">
                <a:pos x="158" y="119"/>
              </a:cxn>
              <a:cxn ang="0">
                <a:pos x="0" y="119"/>
              </a:cxn>
              <a:cxn ang="0">
                <a:pos x="0" y="0"/>
              </a:cxn>
              <a:cxn ang="0">
                <a:pos x="9" y="0"/>
              </a:cxn>
              <a:cxn ang="0">
                <a:pos x="9" y="108"/>
              </a:cxn>
              <a:cxn ang="0">
                <a:pos x="158" y="108"/>
              </a:cxn>
              <a:cxn ang="0">
                <a:pos x="158" y="119"/>
              </a:cxn>
              <a:cxn ang="0">
                <a:pos x="50" y="99"/>
              </a:cxn>
              <a:cxn ang="0">
                <a:pos x="29" y="99"/>
              </a:cxn>
              <a:cxn ang="0">
                <a:pos x="29" y="60"/>
              </a:cxn>
              <a:cxn ang="0">
                <a:pos x="50" y="60"/>
              </a:cxn>
              <a:cxn ang="0">
                <a:pos x="50" y="99"/>
              </a:cxn>
              <a:cxn ang="0">
                <a:pos x="78" y="99"/>
              </a:cxn>
              <a:cxn ang="0">
                <a:pos x="59" y="99"/>
              </a:cxn>
              <a:cxn ang="0">
                <a:pos x="59" y="19"/>
              </a:cxn>
              <a:cxn ang="0">
                <a:pos x="78" y="19"/>
              </a:cxn>
              <a:cxn ang="0">
                <a:pos x="78" y="99"/>
              </a:cxn>
              <a:cxn ang="0">
                <a:pos x="109" y="99"/>
              </a:cxn>
              <a:cxn ang="0">
                <a:pos x="89" y="99"/>
              </a:cxn>
              <a:cxn ang="0">
                <a:pos x="89" y="39"/>
              </a:cxn>
              <a:cxn ang="0">
                <a:pos x="109" y="39"/>
              </a:cxn>
              <a:cxn ang="0">
                <a:pos x="109" y="99"/>
              </a:cxn>
              <a:cxn ang="0">
                <a:pos x="139" y="99"/>
              </a:cxn>
              <a:cxn ang="0">
                <a:pos x="119" y="99"/>
              </a:cxn>
              <a:cxn ang="0">
                <a:pos x="119" y="11"/>
              </a:cxn>
              <a:cxn ang="0">
                <a:pos x="139" y="11"/>
              </a:cxn>
              <a:cxn ang="0">
                <a:pos x="139" y="99"/>
              </a:cxn>
            </a:cxnLst>
            <a:rect l="0" t="0" r="r" b="b"/>
            <a:pathLst>
              <a:path w="158" h="119">
                <a:moveTo>
                  <a:pt x="158" y="119"/>
                </a:moveTo>
                <a:lnTo>
                  <a:pt x="0" y="119"/>
                </a:lnTo>
                <a:lnTo>
                  <a:pt x="0" y="0"/>
                </a:lnTo>
                <a:lnTo>
                  <a:pt x="9" y="0"/>
                </a:lnTo>
                <a:lnTo>
                  <a:pt x="9" y="108"/>
                </a:lnTo>
                <a:lnTo>
                  <a:pt x="158" y="108"/>
                </a:lnTo>
                <a:lnTo>
                  <a:pt x="158" y="119"/>
                </a:lnTo>
                <a:close/>
                <a:moveTo>
                  <a:pt x="50" y="99"/>
                </a:moveTo>
                <a:lnTo>
                  <a:pt x="29" y="99"/>
                </a:lnTo>
                <a:lnTo>
                  <a:pt x="29" y="60"/>
                </a:lnTo>
                <a:lnTo>
                  <a:pt x="50" y="60"/>
                </a:lnTo>
                <a:lnTo>
                  <a:pt x="50" y="99"/>
                </a:lnTo>
                <a:close/>
                <a:moveTo>
                  <a:pt x="78" y="99"/>
                </a:moveTo>
                <a:lnTo>
                  <a:pt x="59" y="99"/>
                </a:lnTo>
                <a:lnTo>
                  <a:pt x="59" y="19"/>
                </a:lnTo>
                <a:lnTo>
                  <a:pt x="78" y="19"/>
                </a:lnTo>
                <a:lnTo>
                  <a:pt x="78" y="99"/>
                </a:lnTo>
                <a:close/>
                <a:moveTo>
                  <a:pt x="109" y="99"/>
                </a:moveTo>
                <a:lnTo>
                  <a:pt x="89" y="99"/>
                </a:lnTo>
                <a:lnTo>
                  <a:pt x="89" y="39"/>
                </a:lnTo>
                <a:lnTo>
                  <a:pt x="109" y="39"/>
                </a:lnTo>
                <a:lnTo>
                  <a:pt x="109" y="99"/>
                </a:lnTo>
                <a:close/>
                <a:moveTo>
                  <a:pt x="139" y="99"/>
                </a:moveTo>
                <a:lnTo>
                  <a:pt x="119" y="99"/>
                </a:lnTo>
                <a:lnTo>
                  <a:pt x="119" y="11"/>
                </a:lnTo>
                <a:lnTo>
                  <a:pt x="139" y="11"/>
                </a:lnTo>
                <a:lnTo>
                  <a:pt x="139" y="99"/>
                </a:lnTo>
                <a:close/>
              </a:path>
            </a:pathLst>
          </a:custGeom>
          <a:solidFill>
            <a:schemeClr val="accent3"/>
          </a:solidFill>
          <a:ln w="9525">
            <a:noFill/>
            <a:round/>
          </a:ln>
        </p:spPr>
        <p:txBody>
          <a:bodyPr vert="horz" wrap="square" lIns="121920" tIns="60960" rIns="121920" bIns="60960" numCol="1" anchor="t" anchorCtr="0" compatLnSpc="1"/>
          <a:lstStyle/>
          <a:p>
            <a:pPr defTabSz="1375410"/>
            <a:endParaRPr lang="en-US" sz="2665" dirty="0">
              <a:solidFill>
                <a:schemeClr val="tx1">
                  <a:lumMod val="65000"/>
                  <a:lumOff val="35000"/>
                </a:schemeClr>
              </a:solidFill>
              <a:latin typeface="Agency FB" panose="020B0503020202020204" pitchFamily="34" charset="0"/>
            </a:endParaRPr>
          </a:p>
        </p:txBody>
      </p:sp>
      <p:sp>
        <p:nvSpPr>
          <p:cNvPr id="100" name="原创设计师QQ598969553      _17"/>
          <p:cNvSpPr>
            <a:spLocks noEditPoints="1"/>
          </p:cNvSpPr>
          <p:nvPr/>
        </p:nvSpPr>
        <p:spPr bwMode="auto">
          <a:xfrm>
            <a:off x="3403991" y="2084063"/>
            <a:ext cx="345643" cy="581733"/>
          </a:xfrm>
          <a:custGeom>
            <a:avLst/>
            <a:gdLst/>
            <a:ahLst/>
            <a:cxnLst>
              <a:cxn ang="0">
                <a:pos x="29" y="44"/>
              </a:cxn>
              <a:cxn ang="0">
                <a:pos x="24" y="49"/>
              </a:cxn>
              <a:cxn ang="0">
                <a:pos x="5" y="49"/>
              </a:cxn>
              <a:cxn ang="0">
                <a:pos x="0" y="44"/>
              </a:cxn>
              <a:cxn ang="0">
                <a:pos x="0" y="5"/>
              </a:cxn>
              <a:cxn ang="0">
                <a:pos x="5" y="0"/>
              </a:cxn>
              <a:cxn ang="0">
                <a:pos x="24" y="0"/>
              </a:cxn>
              <a:cxn ang="0">
                <a:pos x="29" y="5"/>
              </a:cxn>
              <a:cxn ang="0">
                <a:pos x="29" y="44"/>
              </a:cxn>
              <a:cxn ang="0">
                <a:pos x="25" y="11"/>
              </a:cxn>
              <a:cxn ang="0">
                <a:pos x="24" y="10"/>
              </a:cxn>
              <a:cxn ang="0">
                <a:pos x="5" y="10"/>
              </a:cxn>
              <a:cxn ang="0">
                <a:pos x="3" y="11"/>
              </a:cxn>
              <a:cxn ang="0">
                <a:pos x="3" y="38"/>
              </a:cxn>
              <a:cxn ang="0">
                <a:pos x="5" y="39"/>
              </a:cxn>
              <a:cxn ang="0">
                <a:pos x="24" y="39"/>
              </a:cxn>
              <a:cxn ang="0">
                <a:pos x="25" y="38"/>
              </a:cxn>
              <a:cxn ang="0">
                <a:pos x="25" y="11"/>
              </a:cxn>
              <a:cxn ang="0">
                <a:pos x="17" y="5"/>
              </a:cxn>
              <a:cxn ang="0">
                <a:pos x="11" y="5"/>
              </a:cxn>
              <a:cxn ang="0">
                <a:pos x="11" y="6"/>
              </a:cxn>
              <a:cxn ang="0">
                <a:pos x="11" y="6"/>
              </a:cxn>
              <a:cxn ang="0">
                <a:pos x="17" y="6"/>
              </a:cxn>
              <a:cxn ang="0">
                <a:pos x="18" y="6"/>
              </a:cxn>
              <a:cxn ang="0">
                <a:pos x="17" y="5"/>
              </a:cxn>
              <a:cxn ang="0">
                <a:pos x="14" y="41"/>
              </a:cxn>
              <a:cxn ang="0">
                <a:pos x="11" y="44"/>
              </a:cxn>
              <a:cxn ang="0">
                <a:pos x="14" y="47"/>
              </a:cxn>
              <a:cxn ang="0">
                <a:pos x="17" y="44"/>
              </a:cxn>
              <a:cxn ang="0">
                <a:pos x="14" y="41"/>
              </a:cxn>
            </a:cxnLst>
            <a:rect l="0" t="0" r="r" b="b"/>
            <a:pathLst>
              <a:path w="29" h="49">
                <a:moveTo>
                  <a:pt x="29" y="44"/>
                </a:moveTo>
                <a:cubicBezTo>
                  <a:pt x="29" y="47"/>
                  <a:pt x="27" y="49"/>
                  <a:pt x="24" y="49"/>
                </a:cubicBezTo>
                <a:cubicBezTo>
                  <a:pt x="5" y="49"/>
                  <a:pt x="5" y="49"/>
                  <a:pt x="5" y="49"/>
                </a:cubicBezTo>
                <a:cubicBezTo>
                  <a:pt x="2" y="49"/>
                  <a:pt x="0" y="47"/>
                  <a:pt x="0" y="44"/>
                </a:cubicBezTo>
                <a:cubicBezTo>
                  <a:pt x="0" y="5"/>
                  <a:pt x="0" y="5"/>
                  <a:pt x="0" y="5"/>
                </a:cubicBezTo>
                <a:cubicBezTo>
                  <a:pt x="0" y="3"/>
                  <a:pt x="2" y="0"/>
                  <a:pt x="5" y="0"/>
                </a:cubicBezTo>
                <a:cubicBezTo>
                  <a:pt x="24" y="0"/>
                  <a:pt x="24" y="0"/>
                  <a:pt x="24" y="0"/>
                </a:cubicBezTo>
                <a:cubicBezTo>
                  <a:pt x="27" y="0"/>
                  <a:pt x="29" y="3"/>
                  <a:pt x="29" y="5"/>
                </a:cubicBezTo>
                <a:lnTo>
                  <a:pt x="29" y="44"/>
                </a:lnTo>
                <a:close/>
                <a:moveTo>
                  <a:pt x="25" y="11"/>
                </a:moveTo>
                <a:cubicBezTo>
                  <a:pt x="25" y="11"/>
                  <a:pt x="25" y="10"/>
                  <a:pt x="24" y="10"/>
                </a:cubicBezTo>
                <a:cubicBezTo>
                  <a:pt x="5" y="10"/>
                  <a:pt x="5" y="10"/>
                  <a:pt x="5" y="10"/>
                </a:cubicBezTo>
                <a:cubicBezTo>
                  <a:pt x="4" y="10"/>
                  <a:pt x="3" y="11"/>
                  <a:pt x="3" y="11"/>
                </a:cubicBezTo>
                <a:cubicBezTo>
                  <a:pt x="3" y="38"/>
                  <a:pt x="3" y="38"/>
                  <a:pt x="3" y="38"/>
                </a:cubicBezTo>
                <a:cubicBezTo>
                  <a:pt x="3" y="39"/>
                  <a:pt x="4" y="39"/>
                  <a:pt x="5" y="39"/>
                </a:cubicBezTo>
                <a:cubicBezTo>
                  <a:pt x="24" y="39"/>
                  <a:pt x="24" y="39"/>
                  <a:pt x="24" y="39"/>
                </a:cubicBezTo>
                <a:cubicBezTo>
                  <a:pt x="25" y="39"/>
                  <a:pt x="25" y="39"/>
                  <a:pt x="25" y="38"/>
                </a:cubicBezTo>
                <a:lnTo>
                  <a:pt x="25" y="11"/>
                </a:lnTo>
                <a:close/>
                <a:moveTo>
                  <a:pt x="17" y="5"/>
                </a:moveTo>
                <a:cubicBezTo>
                  <a:pt x="11" y="5"/>
                  <a:pt x="11" y="5"/>
                  <a:pt x="11" y="5"/>
                </a:cubicBezTo>
                <a:cubicBezTo>
                  <a:pt x="11" y="5"/>
                  <a:pt x="11" y="6"/>
                  <a:pt x="11" y="6"/>
                </a:cubicBezTo>
                <a:cubicBezTo>
                  <a:pt x="11" y="6"/>
                  <a:pt x="11" y="6"/>
                  <a:pt x="11" y="6"/>
                </a:cubicBezTo>
                <a:cubicBezTo>
                  <a:pt x="17" y="6"/>
                  <a:pt x="17" y="6"/>
                  <a:pt x="17" y="6"/>
                </a:cubicBezTo>
                <a:cubicBezTo>
                  <a:pt x="18" y="6"/>
                  <a:pt x="18" y="6"/>
                  <a:pt x="18" y="6"/>
                </a:cubicBezTo>
                <a:cubicBezTo>
                  <a:pt x="18" y="6"/>
                  <a:pt x="18" y="5"/>
                  <a:pt x="17" y="5"/>
                </a:cubicBezTo>
                <a:close/>
                <a:moveTo>
                  <a:pt x="14" y="41"/>
                </a:moveTo>
                <a:cubicBezTo>
                  <a:pt x="13" y="41"/>
                  <a:pt x="11" y="42"/>
                  <a:pt x="11" y="44"/>
                </a:cubicBezTo>
                <a:cubicBezTo>
                  <a:pt x="11" y="46"/>
                  <a:pt x="13" y="47"/>
                  <a:pt x="14" y="47"/>
                </a:cubicBezTo>
                <a:cubicBezTo>
                  <a:pt x="16" y="47"/>
                  <a:pt x="17" y="46"/>
                  <a:pt x="17" y="44"/>
                </a:cubicBezTo>
                <a:cubicBezTo>
                  <a:pt x="17" y="42"/>
                  <a:pt x="16" y="41"/>
                  <a:pt x="14" y="41"/>
                </a:cubicBezTo>
                <a:close/>
              </a:path>
            </a:pathLst>
          </a:custGeom>
          <a:solidFill>
            <a:schemeClr val="accent2"/>
          </a:solidFill>
          <a:ln w="9525">
            <a:noFill/>
            <a:round/>
          </a:ln>
        </p:spPr>
        <p:txBody>
          <a:bodyPr vert="horz" wrap="square" lIns="121920" tIns="60960" rIns="121920" bIns="60960" numCol="1" anchor="t" anchorCtr="0" compatLnSpc="1"/>
          <a:lstStyle/>
          <a:p>
            <a:pPr defTabSz="1375410"/>
            <a:endParaRPr lang="en-US" sz="2665" dirty="0">
              <a:solidFill>
                <a:schemeClr val="tx1">
                  <a:lumMod val="65000"/>
                  <a:lumOff val="35000"/>
                </a:schemeClr>
              </a:solidFill>
              <a:latin typeface="Agency FB" panose="020B0503020202020204" pitchFamily="34" charset="0"/>
            </a:endParaRPr>
          </a:p>
        </p:txBody>
      </p:sp>
      <p:cxnSp>
        <p:nvCxnSpPr>
          <p:cNvPr id="101" name="原创设计师QQ598969553      _18"/>
          <p:cNvCxnSpPr/>
          <p:nvPr/>
        </p:nvCxnSpPr>
        <p:spPr>
          <a:xfrm rot="16200000">
            <a:off x="4282583" y="2374928"/>
            <a:ext cx="589918" cy="0"/>
          </a:xfrm>
          <a:prstGeom prst="line">
            <a:avLst/>
          </a:prstGeom>
          <a:ln w="1905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102" name="原创设计师QQ598969553      _19"/>
          <p:cNvCxnSpPr/>
          <p:nvPr/>
        </p:nvCxnSpPr>
        <p:spPr>
          <a:xfrm rot="16200000">
            <a:off x="6289270" y="2374929"/>
            <a:ext cx="589918" cy="0"/>
          </a:xfrm>
          <a:prstGeom prst="line">
            <a:avLst/>
          </a:prstGeom>
          <a:ln w="19050">
            <a:solidFill>
              <a:schemeClr val="accent3"/>
            </a:solidFill>
            <a:prstDash val="sysDot"/>
          </a:ln>
        </p:spPr>
        <p:style>
          <a:lnRef idx="1">
            <a:schemeClr val="accent1"/>
          </a:lnRef>
          <a:fillRef idx="0">
            <a:schemeClr val="accent1"/>
          </a:fillRef>
          <a:effectRef idx="0">
            <a:schemeClr val="accent1"/>
          </a:effectRef>
          <a:fontRef idx="minor">
            <a:schemeClr val="tx1"/>
          </a:fontRef>
        </p:style>
      </p:cxnSp>
      <p:pic>
        <p:nvPicPr>
          <p:cNvPr id="25" name="Picture 64"/>
          <p:cNvPicPr>
            <a:picLocks noGrp="1" noSelect="1" noRot="1" noChangeAspect="1" noMove="1" noResize="1" noChangeShapeType="1"/>
          </p:cNvPicPr>
          <p:nvPr/>
        </p:nvPicPr>
        <p:blipFill>
          <a:blip r:embed="rId3" cstate="print">
            <a:extLst>
              <a:ext uri="{28A0092B-C50C-407E-A947-70E740481C1C}">
                <a14:useLocalDpi xmlns:a14="http://schemas.microsoft.com/office/drawing/2010/main" val="0"/>
              </a:ext>
            </a:extLst>
          </a:blip>
          <a:stretch>
            <a:fillRect/>
          </a:stretch>
        </p:blipFill>
        <p:spPr>
          <a:xfrm>
            <a:off x="3830712" y="13283273"/>
            <a:ext cx="1482576" cy="383389"/>
          </a:xfrm>
          <a:prstGeom prst="rect">
            <a:avLst/>
          </a:prstGeom>
        </p:spPr>
      </p:pic>
    </p:spTree>
    <p:extLst>
      <p:ext uri="{BB962C8B-B14F-4D97-AF65-F5344CB8AC3E}">
        <p14:creationId xmlns:p14="http://schemas.microsoft.com/office/powerpoint/2010/main" val="1185831228"/>
      </p:ext>
    </p:extLst>
  </p:cSld>
  <p:clrMapOvr>
    <a:masterClrMapping/>
  </p:clrMapOvr>
  <mc:AlternateContent xmlns:mc="http://schemas.openxmlformats.org/markup-compatibility/2006" xmlns:p14="http://schemas.microsoft.com/office/powerpoint/2010/main">
    <mc:Choice Requires="p14">
      <p:transition spd="slow" p14:dur="2000" advClick="0" advTm="1000">
        <p14:prism isContent="1"/>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circle(in)">
                                      <p:cBhvr>
                                        <p:cTn id="7" dur="1200"/>
                                        <p:tgtEl>
                                          <p:spTgt spid="87"/>
                                        </p:tgtEl>
                                      </p:cBhvr>
                                    </p:animEffect>
                                  </p:childTnLst>
                                </p:cTn>
                              </p:par>
                            </p:childTnLst>
                          </p:cTn>
                        </p:par>
                        <p:par>
                          <p:cTn id="8" fill="hold">
                            <p:stCondLst>
                              <p:cond delay="1500"/>
                            </p:stCondLst>
                            <p:childTnLst>
                              <p:par>
                                <p:cTn id="9" presetID="53" presetClass="entr" presetSubtype="16" fill="hold" grpId="0" nodeType="afterEffect">
                                  <p:stCondLst>
                                    <p:cond delay="0"/>
                                  </p:stCondLst>
                                  <p:childTnLst>
                                    <p:set>
                                      <p:cBhvr>
                                        <p:cTn id="10" dur="1" fill="hold">
                                          <p:stCondLst>
                                            <p:cond delay="0"/>
                                          </p:stCondLst>
                                        </p:cTn>
                                        <p:tgtEl>
                                          <p:spTgt spid="90"/>
                                        </p:tgtEl>
                                        <p:attrNameLst>
                                          <p:attrName>style.visibility</p:attrName>
                                        </p:attrNameLst>
                                      </p:cBhvr>
                                      <p:to>
                                        <p:strVal val="visible"/>
                                      </p:to>
                                    </p:set>
                                    <p:anim calcmode="lin" valueType="num">
                                      <p:cBhvr>
                                        <p:cTn id="11" dur="500" fill="hold"/>
                                        <p:tgtEl>
                                          <p:spTgt spid="90"/>
                                        </p:tgtEl>
                                        <p:attrNameLst>
                                          <p:attrName>ppt_w</p:attrName>
                                        </p:attrNameLst>
                                      </p:cBhvr>
                                      <p:tavLst>
                                        <p:tav tm="0">
                                          <p:val>
                                            <p:fltVal val="0"/>
                                          </p:val>
                                        </p:tav>
                                        <p:tav tm="100000">
                                          <p:val>
                                            <p:strVal val="#ppt_w"/>
                                          </p:val>
                                        </p:tav>
                                      </p:tavLst>
                                    </p:anim>
                                    <p:anim calcmode="lin" valueType="num">
                                      <p:cBhvr>
                                        <p:cTn id="12" dur="500" fill="hold"/>
                                        <p:tgtEl>
                                          <p:spTgt spid="90"/>
                                        </p:tgtEl>
                                        <p:attrNameLst>
                                          <p:attrName>ppt_h</p:attrName>
                                        </p:attrNameLst>
                                      </p:cBhvr>
                                      <p:tavLst>
                                        <p:tav tm="0">
                                          <p:val>
                                            <p:fltVal val="0"/>
                                          </p:val>
                                        </p:tav>
                                        <p:tav tm="100000">
                                          <p:val>
                                            <p:strVal val="#ppt_h"/>
                                          </p:val>
                                        </p:tav>
                                      </p:tavLst>
                                    </p:anim>
                                    <p:animEffect transition="in" filter="fade">
                                      <p:cBhvr>
                                        <p:cTn id="13" dur="500"/>
                                        <p:tgtEl>
                                          <p:spTgt spid="90"/>
                                        </p:tgtEl>
                                      </p:cBhvr>
                                    </p:animEffect>
                                  </p:childTnLst>
                                </p:cTn>
                              </p:par>
                            </p:childTnLst>
                          </p:cTn>
                        </p:par>
                        <p:par>
                          <p:cTn id="14" fill="hold">
                            <p:stCondLst>
                              <p:cond delay="2000"/>
                            </p:stCondLst>
                            <p:childTnLst>
                              <p:par>
                                <p:cTn id="15" presetID="53" presetClass="entr" presetSubtype="16" fill="hold" grpId="0" nodeType="afterEffect">
                                  <p:stCondLst>
                                    <p:cond delay="0"/>
                                  </p:stCondLst>
                                  <p:childTnLst>
                                    <p:set>
                                      <p:cBhvr>
                                        <p:cTn id="16" dur="1" fill="hold">
                                          <p:stCondLst>
                                            <p:cond delay="0"/>
                                          </p:stCondLst>
                                        </p:cTn>
                                        <p:tgtEl>
                                          <p:spTgt spid="98"/>
                                        </p:tgtEl>
                                        <p:attrNameLst>
                                          <p:attrName>style.visibility</p:attrName>
                                        </p:attrNameLst>
                                      </p:cBhvr>
                                      <p:to>
                                        <p:strVal val="visible"/>
                                      </p:to>
                                    </p:set>
                                    <p:anim calcmode="lin" valueType="num">
                                      <p:cBhvr>
                                        <p:cTn id="17" dur="500" fill="hold"/>
                                        <p:tgtEl>
                                          <p:spTgt spid="98"/>
                                        </p:tgtEl>
                                        <p:attrNameLst>
                                          <p:attrName>ppt_w</p:attrName>
                                        </p:attrNameLst>
                                      </p:cBhvr>
                                      <p:tavLst>
                                        <p:tav tm="0">
                                          <p:val>
                                            <p:fltVal val="0"/>
                                          </p:val>
                                        </p:tav>
                                        <p:tav tm="100000">
                                          <p:val>
                                            <p:strVal val="#ppt_w"/>
                                          </p:val>
                                        </p:tav>
                                      </p:tavLst>
                                    </p:anim>
                                    <p:anim calcmode="lin" valueType="num">
                                      <p:cBhvr>
                                        <p:cTn id="18" dur="500" fill="hold"/>
                                        <p:tgtEl>
                                          <p:spTgt spid="98"/>
                                        </p:tgtEl>
                                        <p:attrNameLst>
                                          <p:attrName>ppt_h</p:attrName>
                                        </p:attrNameLst>
                                      </p:cBhvr>
                                      <p:tavLst>
                                        <p:tav tm="0">
                                          <p:val>
                                            <p:fltVal val="0"/>
                                          </p:val>
                                        </p:tav>
                                        <p:tav tm="100000">
                                          <p:val>
                                            <p:strVal val="#ppt_h"/>
                                          </p:val>
                                        </p:tav>
                                      </p:tavLst>
                                    </p:anim>
                                    <p:animEffect transition="in" filter="fade">
                                      <p:cBhvr>
                                        <p:cTn id="19" dur="500"/>
                                        <p:tgtEl>
                                          <p:spTgt spid="98"/>
                                        </p:tgtEl>
                                      </p:cBhvr>
                                    </p:animEffect>
                                  </p:childTnLst>
                                </p:cTn>
                              </p:par>
                              <p:par>
                                <p:cTn id="20" presetID="2" presetClass="entr" presetSubtype="4" accel="50000" decel="50000" fill="hold" grpId="0" nodeType="withEffect">
                                  <p:stCondLst>
                                    <p:cond delay="0"/>
                                  </p:stCondLst>
                                  <p:childTnLst>
                                    <p:set>
                                      <p:cBhvr>
                                        <p:cTn id="21" dur="1" fill="hold">
                                          <p:stCondLst>
                                            <p:cond delay="0"/>
                                          </p:stCondLst>
                                        </p:cTn>
                                        <p:tgtEl>
                                          <p:spTgt spid="89"/>
                                        </p:tgtEl>
                                        <p:attrNameLst>
                                          <p:attrName>style.visibility</p:attrName>
                                        </p:attrNameLst>
                                      </p:cBhvr>
                                      <p:to>
                                        <p:strVal val="visible"/>
                                      </p:to>
                                    </p:set>
                                    <p:anim calcmode="lin" valueType="num">
                                      <p:cBhvr additive="base">
                                        <p:cTn id="22" dur="1000" fill="hold"/>
                                        <p:tgtEl>
                                          <p:spTgt spid="89"/>
                                        </p:tgtEl>
                                        <p:attrNameLst>
                                          <p:attrName>ppt_x</p:attrName>
                                        </p:attrNameLst>
                                      </p:cBhvr>
                                      <p:tavLst>
                                        <p:tav tm="0">
                                          <p:val>
                                            <p:strVal val="#ppt_x"/>
                                          </p:val>
                                        </p:tav>
                                        <p:tav tm="100000">
                                          <p:val>
                                            <p:strVal val="#ppt_x"/>
                                          </p:val>
                                        </p:tav>
                                      </p:tavLst>
                                    </p:anim>
                                    <p:anim calcmode="lin" valueType="num">
                                      <p:cBhvr additive="base">
                                        <p:cTn id="23" dur="1000" fill="hold"/>
                                        <p:tgtEl>
                                          <p:spTgt spid="89"/>
                                        </p:tgtEl>
                                        <p:attrNameLst>
                                          <p:attrName>ppt_y</p:attrName>
                                        </p:attrNameLst>
                                      </p:cBhvr>
                                      <p:tavLst>
                                        <p:tav tm="0">
                                          <p:val>
                                            <p:strVal val="1+#ppt_h/2"/>
                                          </p:val>
                                        </p:tav>
                                        <p:tav tm="100000">
                                          <p:val>
                                            <p:strVal val="#ppt_y"/>
                                          </p:val>
                                        </p:tav>
                                      </p:tavLst>
                                    </p:anim>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88"/>
                                        </p:tgtEl>
                                        <p:attrNameLst>
                                          <p:attrName>style.visibility</p:attrName>
                                        </p:attrNameLst>
                                      </p:cBhvr>
                                      <p:to>
                                        <p:strVal val="visible"/>
                                      </p:to>
                                    </p:set>
                                    <p:animEffect transition="in" filter="wipe(down)">
                                      <p:cBhvr>
                                        <p:cTn id="27" dur="500"/>
                                        <p:tgtEl>
                                          <p:spTgt spid="88"/>
                                        </p:tgtEl>
                                      </p:cBhvr>
                                    </p:animEffect>
                                  </p:childTnLst>
                                </p:cTn>
                              </p:par>
                            </p:childTnLst>
                          </p:cTn>
                        </p:par>
                        <p:par>
                          <p:cTn id="28" fill="hold">
                            <p:stCondLst>
                              <p:cond delay="3000"/>
                            </p:stCondLst>
                            <p:childTnLst>
                              <p:par>
                                <p:cTn id="29" presetID="53" presetClass="entr" presetSubtype="16" fill="hold" grpId="0" nodeType="afterEffect">
                                  <p:stCondLst>
                                    <p:cond delay="0"/>
                                  </p:stCondLst>
                                  <p:childTnLst>
                                    <p:set>
                                      <p:cBhvr>
                                        <p:cTn id="30" dur="1" fill="hold">
                                          <p:stCondLst>
                                            <p:cond delay="0"/>
                                          </p:stCondLst>
                                        </p:cTn>
                                        <p:tgtEl>
                                          <p:spTgt spid="92"/>
                                        </p:tgtEl>
                                        <p:attrNameLst>
                                          <p:attrName>style.visibility</p:attrName>
                                        </p:attrNameLst>
                                      </p:cBhvr>
                                      <p:to>
                                        <p:strVal val="visible"/>
                                      </p:to>
                                    </p:set>
                                    <p:anim calcmode="lin" valueType="num">
                                      <p:cBhvr>
                                        <p:cTn id="31" dur="500" fill="hold"/>
                                        <p:tgtEl>
                                          <p:spTgt spid="92"/>
                                        </p:tgtEl>
                                        <p:attrNameLst>
                                          <p:attrName>ppt_w</p:attrName>
                                        </p:attrNameLst>
                                      </p:cBhvr>
                                      <p:tavLst>
                                        <p:tav tm="0">
                                          <p:val>
                                            <p:fltVal val="0"/>
                                          </p:val>
                                        </p:tav>
                                        <p:tav tm="100000">
                                          <p:val>
                                            <p:strVal val="#ppt_w"/>
                                          </p:val>
                                        </p:tav>
                                      </p:tavLst>
                                    </p:anim>
                                    <p:anim calcmode="lin" valueType="num">
                                      <p:cBhvr>
                                        <p:cTn id="32" dur="500" fill="hold"/>
                                        <p:tgtEl>
                                          <p:spTgt spid="92"/>
                                        </p:tgtEl>
                                        <p:attrNameLst>
                                          <p:attrName>ppt_h</p:attrName>
                                        </p:attrNameLst>
                                      </p:cBhvr>
                                      <p:tavLst>
                                        <p:tav tm="0">
                                          <p:val>
                                            <p:fltVal val="0"/>
                                          </p:val>
                                        </p:tav>
                                        <p:tav tm="100000">
                                          <p:val>
                                            <p:strVal val="#ppt_h"/>
                                          </p:val>
                                        </p:tav>
                                      </p:tavLst>
                                    </p:anim>
                                    <p:animEffect transition="in" filter="fade">
                                      <p:cBhvr>
                                        <p:cTn id="33" dur="500"/>
                                        <p:tgtEl>
                                          <p:spTgt spid="92"/>
                                        </p:tgtEl>
                                      </p:cBhvr>
                                    </p:animEffect>
                                  </p:childTnLst>
                                </p:cTn>
                              </p:par>
                            </p:childTnLst>
                          </p:cTn>
                        </p:par>
                        <p:par>
                          <p:cTn id="34" fill="hold">
                            <p:stCondLst>
                              <p:cond delay="3500"/>
                            </p:stCondLst>
                            <p:childTnLst>
                              <p:par>
                                <p:cTn id="35" presetID="53" presetClass="entr" presetSubtype="16" fill="hold" grpId="0" nodeType="afterEffect">
                                  <p:stCondLst>
                                    <p:cond delay="0"/>
                                  </p:stCondLst>
                                  <p:childTnLst>
                                    <p:set>
                                      <p:cBhvr>
                                        <p:cTn id="36" dur="1" fill="hold">
                                          <p:stCondLst>
                                            <p:cond delay="0"/>
                                          </p:stCondLst>
                                        </p:cTn>
                                        <p:tgtEl>
                                          <p:spTgt spid="100"/>
                                        </p:tgtEl>
                                        <p:attrNameLst>
                                          <p:attrName>style.visibility</p:attrName>
                                        </p:attrNameLst>
                                      </p:cBhvr>
                                      <p:to>
                                        <p:strVal val="visible"/>
                                      </p:to>
                                    </p:set>
                                    <p:anim calcmode="lin" valueType="num">
                                      <p:cBhvr>
                                        <p:cTn id="37" dur="500" fill="hold"/>
                                        <p:tgtEl>
                                          <p:spTgt spid="100"/>
                                        </p:tgtEl>
                                        <p:attrNameLst>
                                          <p:attrName>ppt_w</p:attrName>
                                        </p:attrNameLst>
                                      </p:cBhvr>
                                      <p:tavLst>
                                        <p:tav tm="0">
                                          <p:val>
                                            <p:fltVal val="0"/>
                                          </p:val>
                                        </p:tav>
                                        <p:tav tm="100000">
                                          <p:val>
                                            <p:strVal val="#ppt_w"/>
                                          </p:val>
                                        </p:tav>
                                      </p:tavLst>
                                    </p:anim>
                                    <p:anim calcmode="lin" valueType="num">
                                      <p:cBhvr>
                                        <p:cTn id="38" dur="500" fill="hold"/>
                                        <p:tgtEl>
                                          <p:spTgt spid="100"/>
                                        </p:tgtEl>
                                        <p:attrNameLst>
                                          <p:attrName>ppt_h</p:attrName>
                                        </p:attrNameLst>
                                      </p:cBhvr>
                                      <p:tavLst>
                                        <p:tav tm="0">
                                          <p:val>
                                            <p:fltVal val="0"/>
                                          </p:val>
                                        </p:tav>
                                        <p:tav tm="100000">
                                          <p:val>
                                            <p:strVal val="#ppt_h"/>
                                          </p:val>
                                        </p:tav>
                                      </p:tavLst>
                                    </p:anim>
                                    <p:animEffect transition="in" filter="fade">
                                      <p:cBhvr>
                                        <p:cTn id="39" dur="500"/>
                                        <p:tgtEl>
                                          <p:spTgt spid="100"/>
                                        </p:tgtEl>
                                      </p:cBhvr>
                                    </p:animEffect>
                                  </p:childTnLst>
                                </p:cTn>
                              </p:par>
                              <p:par>
                                <p:cTn id="40" presetID="2" presetClass="entr" presetSubtype="4" accel="50000" decel="50000" fill="hold" grpId="0" nodeType="withEffect">
                                  <p:stCondLst>
                                    <p:cond delay="0"/>
                                  </p:stCondLst>
                                  <p:childTnLst>
                                    <p:set>
                                      <p:cBhvr>
                                        <p:cTn id="41" dur="1" fill="hold">
                                          <p:stCondLst>
                                            <p:cond delay="0"/>
                                          </p:stCondLst>
                                        </p:cTn>
                                        <p:tgtEl>
                                          <p:spTgt spid="91"/>
                                        </p:tgtEl>
                                        <p:attrNameLst>
                                          <p:attrName>style.visibility</p:attrName>
                                        </p:attrNameLst>
                                      </p:cBhvr>
                                      <p:to>
                                        <p:strVal val="visible"/>
                                      </p:to>
                                    </p:set>
                                    <p:anim calcmode="lin" valueType="num">
                                      <p:cBhvr additive="base">
                                        <p:cTn id="42" dur="1000" fill="hold"/>
                                        <p:tgtEl>
                                          <p:spTgt spid="91"/>
                                        </p:tgtEl>
                                        <p:attrNameLst>
                                          <p:attrName>ppt_x</p:attrName>
                                        </p:attrNameLst>
                                      </p:cBhvr>
                                      <p:tavLst>
                                        <p:tav tm="0">
                                          <p:val>
                                            <p:strVal val="#ppt_x"/>
                                          </p:val>
                                        </p:tav>
                                        <p:tav tm="100000">
                                          <p:val>
                                            <p:strVal val="#ppt_x"/>
                                          </p:val>
                                        </p:tav>
                                      </p:tavLst>
                                    </p:anim>
                                    <p:anim calcmode="lin" valueType="num">
                                      <p:cBhvr additive="base">
                                        <p:cTn id="43" dur="1000" fill="hold"/>
                                        <p:tgtEl>
                                          <p:spTgt spid="91"/>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2" presetClass="entr" presetSubtype="4" fill="hold" nodeType="afterEffect">
                                  <p:stCondLst>
                                    <p:cond delay="0"/>
                                  </p:stCondLst>
                                  <p:childTnLst>
                                    <p:set>
                                      <p:cBhvr>
                                        <p:cTn id="46" dur="1" fill="hold">
                                          <p:stCondLst>
                                            <p:cond delay="0"/>
                                          </p:stCondLst>
                                        </p:cTn>
                                        <p:tgtEl>
                                          <p:spTgt spid="101"/>
                                        </p:tgtEl>
                                        <p:attrNameLst>
                                          <p:attrName>style.visibility</p:attrName>
                                        </p:attrNameLst>
                                      </p:cBhvr>
                                      <p:to>
                                        <p:strVal val="visible"/>
                                      </p:to>
                                    </p:set>
                                    <p:animEffect transition="in" filter="wipe(down)">
                                      <p:cBhvr>
                                        <p:cTn id="47" dur="500"/>
                                        <p:tgtEl>
                                          <p:spTgt spid="101"/>
                                        </p:tgtEl>
                                      </p:cBhvr>
                                    </p:animEffect>
                                  </p:childTnLst>
                                </p:cTn>
                              </p:par>
                            </p:childTnLst>
                          </p:cTn>
                        </p:par>
                        <p:par>
                          <p:cTn id="48" fill="hold">
                            <p:stCondLst>
                              <p:cond delay="4500"/>
                            </p:stCondLst>
                            <p:childTnLst>
                              <p:par>
                                <p:cTn id="49" presetID="53" presetClass="entr" presetSubtype="16" fill="hold" grpId="0" nodeType="afterEffect">
                                  <p:stCondLst>
                                    <p:cond delay="0"/>
                                  </p:stCondLst>
                                  <p:childTnLst>
                                    <p:set>
                                      <p:cBhvr>
                                        <p:cTn id="50" dur="1" fill="hold">
                                          <p:stCondLst>
                                            <p:cond delay="0"/>
                                          </p:stCondLst>
                                        </p:cTn>
                                        <p:tgtEl>
                                          <p:spTgt spid="94"/>
                                        </p:tgtEl>
                                        <p:attrNameLst>
                                          <p:attrName>style.visibility</p:attrName>
                                        </p:attrNameLst>
                                      </p:cBhvr>
                                      <p:to>
                                        <p:strVal val="visible"/>
                                      </p:to>
                                    </p:set>
                                    <p:anim calcmode="lin" valueType="num">
                                      <p:cBhvr>
                                        <p:cTn id="51" dur="500" fill="hold"/>
                                        <p:tgtEl>
                                          <p:spTgt spid="94"/>
                                        </p:tgtEl>
                                        <p:attrNameLst>
                                          <p:attrName>ppt_w</p:attrName>
                                        </p:attrNameLst>
                                      </p:cBhvr>
                                      <p:tavLst>
                                        <p:tav tm="0">
                                          <p:val>
                                            <p:fltVal val="0"/>
                                          </p:val>
                                        </p:tav>
                                        <p:tav tm="100000">
                                          <p:val>
                                            <p:strVal val="#ppt_w"/>
                                          </p:val>
                                        </p:tav>
                                      </p:tavLst>
                                    </p:anim>
                                    <p:anim calcmode="lin" valueType="num">
                                      <p:cBhvr>
                                        <p:cTn id="52" dur="500" fill="hold"/>
                                        <p:tgtEl>
                                          <p:spTgt spid="94"/>
                                        </p:tgtEl>
                                        <p:attrNameLst>
                                          <p:attrName>ppt_h</p:attrName>
                                        </p:attrNameLst>
                                      </p:cBhvr>
                                      <p:tavLst>
                                        <p:tav tm="0">
                                          <p:val>
                                            <p:fltVal val="0"/>
                                          </p:val>
                                        </p:tav>
                                        <p:tav tm="100000">
                                          <p:val>
                                            <p:strVal val="#ppt_h"/>
                                          </p:val>
                                        </p:tav>
                                      </p:tavLst>
                                    </p:anim>
                                    <p:animEffect transition="in" filter="fade">
                                      <p:cBhvr>
                                        <p:cTn id="53" dur="500"/>
                                        <p:tgtEl>
                                          <p:spTgt spid="94"/>
                                        </p:tgtEl>
                                      </p:cBhvr>
                                    </p:animEffect>
                                  </p:childTnLst>
                                </p:cTn>
                              </p:par>
                            </p:childTnLst>
                          </p:cTn>
                        </p:par>
                        <p:par>
                          <p:cTn id="54" fill="hold">
                            <p:stCondLst>
                              <p:cond delay="5000"/>
                            </p:stCondLst>
                            <p:childTnLst>
                              <p:par>
                                <p:cTn id="55" presetID="53" presetClass="entr" presetSubtype="16" fill="hold" grpId="0" nodeType="afterEffect">
                                  <p:stCondLst>
                                    <p:cond delay="0"/>
                                  </p:stCondLst>
                                  <p:childTnLst>
                                    <p:set>
                                      <p:cBhvr>
                                        <p:cTn id="56" dur="1" fill="hold">
                                          <p:stCondLst>
                                            <p:cond delay="0"/>
                                          </p:stCondLst>
                                        </p:cTn>
                                        <p:tgtEl>
                                          <p:spTgt spid="99"/>
                                        </p:tgtEl>
                                        <p:attrNameLst>
                                          <p:attrName>style.visibility</p:attrName>
                                        </p:attrNameLst>
                                      </p:cBhvr>
                                      <p:to>
                                        <p:strVal val="visible"/>
                                      </p:to>
                                    </p:set>
                                    <p:anim calcmode="lin" valueType="num">
                                      <p:cBhvr>
                                        <p:cTn id="57" dur="500" fill="hold"/>
                                        <p:tgtEl>
                                          <p:spTgt spid="99"/>
                                        </p:tgtEl>
                                        <p:attrNameLst>
                                          <p:attrName>ppt_w</p:attrName>
                                        </p:attrNameLst>
                                      </p:cBhvr>
                                      <p:tavLst>
                                        <p:tav tm="0">
                                          <p:val>
                                            <p:fltVal val="0"/>
                                          </p:val>
                                        </p:tav>
                                        <p:tav tm="100000">
                                          <p:val>
                                            <p:strVal val="#ppt_w"/>
                                          </p:val>
                                        </p:tav>
                                      </p:tavLst>
                                    </p:anim>
                                    <p:anim calcmode="lin" valueType="num">
                                      <p:cBhvr>
                                        <p:cTn id="58" dur="500" fill="hold"/>
                                        <p:tgtEl>
                                          <p:spTgt spid="99"/>
                                        </p:tgtEl>
                                        <p:attrNameLst>
                                          <p:attrName>ppt_h</p:attrName>
                                        </p:attrNameLst>
                                      </p:cBhvr>
                                      <p:tavLst>
                                        <p:tav tm="0">
                                          <p:val>
                                            <p:fltVal val="0"/>
                                          </p:val>
                                        </p:tav>
                                        <p:tav tm="100000">
                                          <p:val>
                                            <p:strVal val="#ppt_h"/>
                                          </p:val>
                                        </p:tav>
                                      </p:tavLst>
                                    </p:anim>
                                    <p:animEffect transition="in" filter="fade">
                                      <p:cBhvr>
                                        <p:cTn id="59" dur="500"/>
                                        <p:tgtEl>
                                          <p:spTgt spid="99"/>
                                        </p:tgtEl>
                                      </p:cBhvr>
                                    </p:animEffect>
                                  </p:childTnLst>
                                </p:cTn>
                              </p:par>
                              <p:par>
                                <p:cTn id="60" presetID="2" presetClass="entr" presetSubtype="4" accel="50000" decel="50000" fill="hold" grpId="0" nodeType="withEffect">
                                  <p:stCondLst>
                                    <p:cond delay="0"/>
                                  </p:stCondLst>
                                  <p:childTnLst>
                                    <p:set>
                                      <p:cBhvr>
                                        <p:cTn id="61" dur="1" fill="hold">
                                          <p:stCondLst>
                                            <p:cond delay="0"/>
                                          </p:stCondLst>
                                        </p:cTn>
                                        <p:tgtEl>
                                          <p:spTgt spid="93"/>
                                        </p:tgtEl>
                                        <p:attrNameLst>
                                          <p:attrName>style.visibility</p:attrName>
                                        </p:attrNameLst>
                                      </p:cBhvr>
                                      <p:to>
                                        <p:strVal val="visible"/>
                                      </p:to>
                                    </p:set>
                                    <p:anim calcmode="lin" valueType="num">
                                      <p:cBhvr additive="base">
                                        <p:cTn id="62" dur="1000" fill="hold"/>
                                        <p:tgtEl>
                                          <p:spTgt spid="93"/>
                                        </p:tgtEl>
                                        <p:attrNameLst>
                                          <p:attrName>ppt_x</p:attrName>
                                        </p:attrNameLst>
                                      </p:cBhvr>
                                      <p:tavLst>
                                        <p:tav tm="0">
                                          <p:val>
                                            <p:strVal val="#ppt_x"/>
                                          </p:val>
                                        </p:tav>
                                        <p:tav tm="100000">
                                          <p:val>
                                            <p:strVal val="#ppt_x"/>
                                          </p:val>
                                        </p:tav>
                                      </p:tavLst>
                                    </p:anim>
                                    <p:anim calcmode="lin" valueType="num">
                                      <p:cBhvr additive="base">
                                        <p:cTn id="63" dur="1000" fill="hold"/>
                                        <p:tgtEl>
                                          <p:spTgt spid="93"/>
                                        </p:tgtEl>
                                        <p:attrNameLst>
                                          <p:attrName>ppt_y</p:attrName>
                                        </p:attrNameLst>
                                      </p:cBhvr>
                                      <p:tavLst>
                                        <p:tav tm="0">
                                          <p:val>
                                            <p:strVal val="1+#ppt_h/2"/>
                                          </p:val>
                                        </p:tav>
                                        <p:tav tm="100000">
                                          <p:val>
                                            <p:strVal val="#ppt_y"/>
                                          </p:val>
                                        </p:tav>
                                      </p:tavLst>
                                    </p:anim>
                                  </p:childTnLst>
                                </p:cTn>
                              </p:par>
                            </p:childTnLst>
                          </p:cTn>
                        </p:par>
                        <p:par>
                          <p:cTn id="64" fill="hold">
                            <p:stCondLst>
                              <p:cond delay="5500"/>
                            </p:stCondLst>
                            <p:childTnLst>
                              <p:par>
                                <p:cTn id="65" presetID="22" presetClass="entr" presetSubtype="4" fill="hold" nodeType="afterEffect">
                                  <p:stCondLst>
                                    <p:cond delay="0"/>
                                  </p:stCondLst>
                                  <p:childTnLst>
                                    <p:set>
                                      <p:cBhvr>
                                        <p:cTn id="66" dur="1" fill="hold">
                                          <p:stCondLst>
                                            <p:cond delay="0"/>
                                          </p:stCondLst>
                                        </p:cTn>
                                        <p:tgtEl>
                                          <p:spTgt spid="102"/>
                                        </p:tgtEl>
                                        <p:attrNameLst>
                                          <p:attrName>style.visibility</p:attrName>
                                        </p:attrNameLst>
                                      </p:cBhvr>
                                      <p:to>
                                        <p:strVal val="visible"/>
                                      </p:to>
                                    </p:set>
                                    <p:animEffect transition="in" filter="wipe(down)">
                                      <p:cBhvr>
                                        <p:cTn id="67" dur="500"/>
                                        <p:tgtEl>
                                          <p:spTgt spid="102"/>
                                        </p:tgtEl>
                                      </p:cBhvr>
                                    </p:animEffect>
                                  </p:childTnLst>
                                </p:cTn>
                              </p:par>
                            </p:childTnLst>
                          </p:cTn>
                        </p:par>
                        <p:par>
                          <p:cTn id="68" fill="hold">
                            <p:stCondLst>
                              <p:cond delay="6000"/>
                            </p:stCondLst>
                            <p:childTnLst>
                              <p:par>
                                <p:cTn id="69" presetID="53" presetClass="entr" presetSubtype="16" fill="hold" grpId="0" nodeType="afterEffect">
                                  <p:stCondLst>
                                    <p:cond delay="0"/>
                                  </p:stCondLst>
                                  <p:childTnLst>
                                    <p:set>
                                      <p:cBhvr>
                                        <p:cTn id="70" dur="1" fill="hold">
                                          <p:stCondLst>
                                            <p:cond delay="0"/>
                                          </p:stCondLst>
                                        </p:cTn>
                                        <p:tgtEl>
                                          <p:spTgt spid="96"/>
                                        </p:tgtEl>
                                        <p:attrNameLst>
                                          <p:attrName>style.visibility</p:attrName>
                                        </p:attrNameLst>
                                      </p:cBhvr>
                                      <p:to>
                                        <p:strVal val="visible"/>
                                      </p:to>
                                    </p:set>
                                    <p:anim calcmode="lin" valueType="num">
                                      <p:cBhvr>
                                        <p:cTn id="71" dur="500" fill="hold"/>
                                        <p:tgtEl>
                                          <p:spTgt spid="96"/>
                                        </p:tgtEl>
                                        <p:attrNameLst>
                                          <p:attrName>ppt_w</p:attrName>
                                        </p:attrNameLst>
                                      </p:cBhvr>
                                      <p:tavLst>
                                        <p:tav tm="0">
                                          <p:val>
                                            <p:fltVal val="0"/>
                                          </p:val>
                                        </p:tav>
                                        <p:tav tm="100000">
                                          <p:val>
                                            <p:strVal val="#ppt_w"/>
                                          </p:val>
                                        </p:tav>
                                      </p:tavLst>
                                    </p:anim>
                                    <p:anim calcmode="lin" valueType="num">
                                      <p:cBhvr>
                                        <p:cTn id="72" dur="500" fill="hold"/>
                                        <p:tgtEl>
                                          <p:spTgt spid="96"/>
                                        </p:tgtEl>
                                        <p:attrNameLst>
                                          <p:attrName>ppt_h</p:attrName>
                                        </p:attrNameLst>
                                      </p:cBhvr>
                                      <p:tavLst>
                                        <p:tav tm="0">
                                          <p:val>
                                            <p:fltVal val="0"/>
                                          </p:val>
                                        </p:tav>
                                        <p:tav tm="100000">
                                          <p:val>
                                            <p:strVal val="#ppt_h"/>
                                          </p:val>
                                        </p:tav>
                                      </p:tavLst>
                                    </p:anim>
                                    <p:animEffect transition="in" filter="fade">
                                      <p:cBhvr>
                                        <p:cTn id="73" dur="500"/>
                                        <p:tgtEl>
                                          <p:spTgt spid="96"/>
                                        </p:tgtEl>
                                      </p:cBhvr>
                                    </p:animEffect>
                                  </p:childTnLst>
                                </p:cTn>
                              </p:par>
                            </p:childTnLst>
                          </p:cTn>
                        </p:par>
                        <p:par>
                          <p:cTn id="74" fill="hold">
                            <p:stCondLst>
                              <p:cond delay="6500"/>
                            </p:stCondLst>
                            <p:childTnLst>
                              <p:par>
                                <p:cTn id="75" presetID="53" presetClass="entr" presetSubtype="16" fill="hold" grpId="0" nodeType="afterEffect">
                                  <p:stCondLst>
                                    <p:cond delay="0"/>
                                  </p:stCondLst>
                                  <p:childTnLst>
                                    <p:set>
                                      <p:cBhvr>
                                        <p:cTn id="76" dur="1" fill="hold">
                                          <p:stCondLst>
                                            <p:cond delay="0"/>
                                          </p:stCondLst>
                                        </p:cTn>
                                        <p:tgtEl>
                                          <p:spTgt spid="97"/>
                                        </p:tgtEl>
                                        <p:attrNameLst>
                                          <p:attrName>style.visibility</p:attrName>
                                        </p:attrNameLst>
                                      </p:cBhvr>
                                      <p:to>
                                        <p:strVal val="visible"/>
                                      </p:to>
                                    </p:set>
                                    <p:anim calcmode="lin" valueType="num">
                                      <p:cBhvr>
                                        <p:cTn id="77" dur="500" fill="hold"/>
                                        <p:tgtEl>
                                          <p:spTgt spid="97"/>
                                        </p:tgtEl>
                                        <p:attrNameLst>
                                          <p:attrName>ppt_w</p:attrName>
                                        </p:attrNameLst>
                                      </p:cBhvr>
                                      <p:tavLst>
                                        <p:tav tm="0">
                                          <p:val>
                                            <p:fltVal val="0"/>
                                          </p:val>
                                        </p:tav>
                                        <p:tav tm="100000">
                                          <p:val>
                                            <p:strVal val="#ppt_w"/>
                                          </p:val>
                                        </p:tav>
                                      </p:tavLst>
                                    </p:anim>
                                    <p:anim calcmode="lin" valueType="num">
                                      <p:cBhvr>
                                        <p:cTn id="78" dur="500" fill="hold"/>
                                        <p:tgtEl>
                                          <p:spTgt spid="97"/>
                                        </p:tgtEl>
                                        <p:attrNameLst>
                                          <p:attrName>ppt_h</p:attrName>
                                        </p:attrNameLst>
                                      </p:cBhvr>
                                      <p:tavLst>
                                        <p:tav tm="0">
                                          <p:val>
                                            <p:fltVal val="0"/>
                                          </p:val>
                                        </p:tav>
                                        <p:tav tm="100000">
                                          <p:val>
                                            <p:strVal val="#ppt_h"/>
                                          </p:val>
                                        </p:tav>
                                      </p:tavLst>
                                    </p:anim>
                                    <p:animEffect transition="in" filter="fade">
                                      <p:cBhvr>
                                        <p:cTn id="79" dur="500"/>
                                        <p:tgtEl>
                                          <p:spTgt spid="97"/>
                                        </p:tgtEl>
                                      </p:cBhvr>
                                    </p:animEffect>
                                  </p:childTnLst>
                                </p:cTn>
                              </p:par>
                              <p:par>
                                <p:cTn id="80" presetID="2" presetClass="entr" presetSubtype="4" accel="50000" decel="50000" fill="hold" grpId="0" nodeType="withEffect">
                                  <p:stCondLst>
                                    <p:cond delay="0"/>
                                  </p:stCondLst>
                                  <p:childTnLst>
                                    <p:set>
                                      <p:cBhvr>
                                        <p:cTn id="81" dur="1" fill="hold">
                                          <p:stCondLst>
                                            <p:cond delay="0"/>
                                          </p:stCondLst>
                                        </p:cTn>
                                        <p:tgtEl>
                                          <p:spTgt spid="95"/>
                                        </p:tgtEl>
                                        <p:attrNameLst>
                                          <p:attrName>style.visibility</p:attrName>
                                        </p:attrNameLst>
                                      </p:cBhvr>
                                      <p:to>
                                        <p:strVal val="visible"/>
                                      </p:to>
                                    </p:set>
                                    <p:anim calcmode="lin" valueType="num">
                                      <p:cBhvr additive="base">
                                        <p:cTn id="82" dur="1000" fill="hold"/>
                                        <p:tgtEl>
                                          <p:spTgt spid="95"/>
                                        </p:tgtEl>
                                        <p:attrNameLst>
                                          <p:attrName>ppt_x</p:attrName>
                                        </p:attrNameLst>
                                      </p:cBhvr>
                                      <p:tavLst>
                                        <p:tav tm="0">
                                          <p:val>
                                            <p:strVal val="#ppt_x"/>
                                          </p:val>
                                        </p:tav>
                                        <p:tav tm="100000">
                                          <p:val>
                                            <p:strVal val="#ppt_x"/>
                                          </p:val>
                                        </p:tav>
                                      </p:tavLst>
                                    </p:anim>
                                    <p:anim calcmode="lin" valueType="num">
                                      <p:cBhvr additive="base">
                                        <p:cTn id="83" dur="1000" fill="hold"/>
                                        <p:tgtEl>
                                          <p:spTgt spid="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9" grpId="0"/>
      <p:bldP spid="90" grpId="0" animBg="1"/>
      <p:bldP spid="91" grpId="0"/>
      <p:bldP spid="92" grpId="0" animBg="1"/>
      <p:bldP spid="93" grpId="0"/>
      <p:bldP spid="94" grpId="0" animBg="1"/>
      <p:bldP spid="95" grpId="0"/>
      <p:bldP spid="96" grpId="0" animBg="1"/>
      <p:bldP spid="97" grpId="0" animBg="1"/>
      <p:bldP spid="98" grpId="0" animBg="1"/>
      <p:bldP spid="99" grpId="0" animBg="1"/>
      <p:bldP spid="10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3"/>
          <p:cNvGrpSpPr>
            <a:grpSpLocks noChangeAspect="1"/>
          </p:cNvGrpSpPr>
          <p:nvPr/>
        </p:nvGrpSpPr>
        <p:grpSpPr bwMode="auto">
          <a:xfrm>
            <a:off x="3210380" y="1253625"/>
            <a:ext cx="2688431" cy="2711125"/>
            <a:chOff x="1219" y="-53"/>
            <a:chExt cx="3321" cy="3348"/>
          </a:xfrm>
        </p:grpSpPr>
        <p:sp>
          <p:nvSpPr>
            <p:cNvPr id="5" name="Freeform 14"/>
            <p:cNvSpPr>
              <a:spLocks/>
            </p:cNvSpPr>
            <p:nvPr/>
          </p:nvSpPr>
          <p:spPr bwMode="auto">
            <a:xfrm>
              <a:off x="1219" y="265"/>
              <a:ext cx="1681" cy="1899"/>
            </a:xfrm>
            <a:custGeom>
              <a:avLst/>
              <a:gdLst>
                <a:gd name="T0" fmla="*/ 2311 w 2311"/>
                <a:gd name="T1" fmla="*/ 440 h 2611"/>
                <a:gd name="T2" fmla="*/ 1335 w 2311"/>
                <a:gd name="T3" fmla="*/ 1278 h 2611"/>
                <a:gd name="T4" fmla="*/ 865 w 2311"/>
                <a:gd name="T5" fmla="*/ 1829 h 2611"/>
                <a:gd name="T6" fmla="*/ 488 w 2311"/>
                <a:gd name="T7" fmla="*/ 2599 h 2611"/>
                <a:gd name="T8" fmla="*/ 470 w 2311"/>
                <a:gd name="T9" fmla="*/ 2611 h 2611"/>
                <a:gd name="T10" fmla="*/ 87 w 2311"/>
                <a:gd name="T11" fmla="*/ 1937 h 2611"/>
                <a:gd name="T12" fmla="*/ 933 w 2311"/>
                <a:gd name="T13" fmla="*/ 616 h 2611"/>
                <a:gd name="T14" fmla="*/ 1535 w 2311"/>
                <a:gd name="T15" fmla="*/ 47 h 2611"/>
                <a:gd name="T16" fmla="*/ 2311 w 2311"/>
                <a:gd name="T17" fmla="*/ 440 h 2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1" h="2611">
                  <a:moveTo>
                    <a:pt x="2311" y="440"/>
                  </a:moveTo>
                  <a:cubicBezTo>
                    <a:pt x="2062" y="586"/>
                    <a:pt x="1700" y="891"/>
                    <a:pt x="1335" y="1278"/>
                  </a:cubicBezTo>
                  <a:cubicBezTo>
                    <a:pt x="1156" y="1469"/>
                    <a:pt x="996" y="1657"/>
                    <a:pt x="865" y="1829"/>
                  </a:cubicBezTo>
                  <a:cubicBezTo>
                    <a:pt x="582" y="2201"/>
                    <a:pt x="429" y="2501"/>
                    <a:pt x="488" y="2599"/>
                  </a:cubicBezTo>
                  <a:cubicBezTo>
                    <a:pt x="470" y="2611"/>
                    <a:pt x="470" y="2611"/>
                    <a:pt x="470" y="2611"/>
                  </a:cubicBezTo>
                  <a:cubicBezTo>
                    <a:pt x="244" y="2334"/>
                    <a:pt x="87" y="1937"/>
                    <a:pt x="87" y="1937"/>
                  </a:cubicBezTo>
                  <a:cubicBezTo>
                    <a:pt x="0" y="1793"/>
                    <a:pt x="368" y="1216"/>
                    <a:pt x="933" y="616"/>
                  </a:cubicBezTo>
                  <a:cubicBezTo>
                    <a:pt x="1142" y="395"/>
                    <a:pt x="1349" y="201"/>
                    <a:pt x="1535" y="47"/>
                  </a:cubicBezTo>
                  <a:cubicBezTo>
                    <a:pt x="1642" y="0"/>
                    <a:pt x="1943" y="157"/>
                    <a:pt x="2311" y="440"/>
                  </a:cubicBezTo>
                  <a:close/>
                </a:path>
              </a:pathLst>
            </a:custGeom>
            <a:solidFill>
              <a:schemeClr val="accent3"/>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a:solidFill>
                  <a:schemeClr val="tx1">
                    <a:lumMod val="85000"/>
                    <a:lumOff val="15000"/>
                  </a:schemeClr>
                </a:solidFill>
                <a:latin typeface="Arial"/>
                <a:ea typeface="微软雅黑 Light"/>
                <a:cs typeface="+mn-ea"/>
                <a:sym typeface="Arial"/>
              </a:endParaRPr>
            </a:p>
          </p:txBody>
        </p:sp>
        <p:sp>
          <p:nvSpPr>
            <p:cNvPr id="6" name="Freeform 15"/>
            <p:cNvSpPr>
              <a:spLocks/>
            </p:cNvSpPr>
            <p:nvPr/>
          </p:nvSpPr>
          <p:spPr bwMode="auto">
            <a:xfrm>
              <a:off x="1518" y="1595"/>
              <a:ext cx="1905" cy="1700"/>
            </a:xfrm>
            <a:custGeom>
              <a:avLst/>
              <a:gdLst>
                <a:gd name="T0" fmla="*/ 2618 w 2618"/>
                <a:gd name="T1" fmla="*/ 1852 h 2337"/>
                <a:gd name="T2" fmla="*/ 2615 w 2618"/>
                <a:gd name="T3" fmla="*/ 1855 h 2337"/>
                <a:gd name="T4" fmla="*/ 1965 w 2618"/>
                <a:gd name="T5" fmla="*/ 2250 h 2337"/>
                <a:gd name="T6" fmla="*/ 644 w 2618"/>
                <a:gd name="T7" fmla="*/ 1403 h 2337"/>
                <a:gd name="T8" fmla="*/ 59 w 2618"/>
                <a:gd name="T9" fmla="*/ 782 h 2337"/>
                <a:gd name="T10" fmla="*/ 59 w 2618"/>
                <a:gd name="T11" fmla="*/ 782 h 2337"/>
                <a:gd name="T12" fmla="*/ 454 w 2618"/>
                <a:gd name="T13" fmla="*/ 0 h 2337"/>
                <a:gd name="T14" fmla="*/ 1306 w 2618"/>
                <a:gd name="T15" fmla="*/ 1001 h 2337"/>
                <a:gd name="T16" fmla="*/ 1842 w 2618"/>
                <a:gd name="T17" fmla="*/ 1460 h 2337"/>
                <a:gd name="T18" fmla="*/ 2618 w 2618"/>
                <a:gd name="T19" fmla="*/ 1852 h 2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8" h="2337">
                  <a:moveTo>
                    <a:pt x="2618" y="1852"/>
                  </a:moveTo>
                  <a:cubicBezTo>
                    <a:pt x="2617" y="1853"/>
                    <a:pt x="2616" y="1854"/>
                    <a:pt x="2615" y="1855"/>
                  </a:cubicBezTo>
                  <a:cubicBezTo>
                    <a:pt x="2360" y="2065"/>
                    <a:pt x="1965" y="2250"/>
                    <a:pt x="1965" y="2250"/>
                  </a:cubicBezTo>
                  <a:cubicBezTo>
                    <a:pt x="1821" y="2337"/>
                    <a:pt x="1244" y="1968"/>
                    <a:pt x="644" y="1403"/>
                  </a:cubicBezTo>
                  <a:cubicBezTo>
                    <a:pt x="415" y="1187"/>
                    <a:pt x="215" y="973"/>
                    <a:pt x="59" y="782"/>
                  </a:cubicBezTo>
                  <a:cubicBezTo>
                    <a:pt x="59" y="782"/>
                    <a:pt x="59" y="782"/>
                    <a:pt x="59" y="782"/>
                  </a:cubicBezTo>
                  <a:cubicBezTo>
                    <a:pt x="0" y="684"/>
                    <a:pt x="171" y="372"/>
                    <a:pt x="454" y="0"/>
                  </a:cubicBezTo>
                  <a:cubicBezTo>
                    <a:pt x="593" y="251"/>
                    <a:pt x="906" y="624"/>
                    <a:pt x="1306" y="1001"/>
                  </a:cubicBezTo>
                  <a:cubicBezTo>
                    <a:pt x="1491" y="1176"/>
                    <a:pt x="1674" y="1331"/>
                    <a:pt x="1842" y="1460"/>
                  </a:cubicBezTo>
                  <a:cubicBezTo>
                    <a:pt x="2211" y="1743"/>
                    <a:pt x="2511" y="1900"/>
                    <a:pt x="2618" y="1852"/>
                  </a:cubicBezTo>
                  <a:close/>
                </a:path>
              </a:pathLst>
            </a:custGeom>
            <a:solidFill>
              <a:schemeClr val="accent2"/>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a:solidFill>
                  <a:schemeClr val="tx1">
                    <a:lumMod val="85000"/>
                    <a:lumOff val="15000"/>
                  </a:schemeClr>
                </a:solidFill>
                <a:latin typeface="Arial"/>
                <a:ea typeface="微软雅黑 Light"/>
                <a:cs typeface="+mn-ea"/>
                <a:sym typeface="Arial"/>
              </a:endParaRPr>
            </a:p>
          </p:txBody>
        </p:sp>
        <p:sp>
          <p:nvSpPr>
            <p:cNvPr id="7" name="Freeform 16"/>
            <p:cNvSpPr>
              <a:spLocks/>
            </p:cNvSpPr>
            <p:nvPr/>
          </p:nvSpPr>
          <p:spPr bwMode="auto">
            <a:xfrm>
              <a:off x="3420" y="2939"/>
              <a:ext cx="9" cy="5"/>
            </a:xfrm>
            <a:custGeom>
              <a:avLst/>
              <a:gdLst>
                <a:gd name="T0" fmla="*/ 12 w 12"/>
                <a:gd name="T1" fmla="*/ 0 h 7"/>
                <a:gd name="T2" fmla="*/ 0 w 12"/>
                <a:gd name="T3" fmla="*/ 7 h 7"/>
                <a:gd name="T4" fmla="*/ 3 w 12"/>
                <a:gd name="T5" fmla="*/ 4 h 7"/>
                <a:gd name="T6" fmla="*/ 4 w 12"/>
                <a:gd name="T7" fmla="*/ 4 h 7"/>
                <a:gd name="T8" fmla="*/ 12 w 12"/>
                <a:gd name="T9" fmla="*/ 0 h 7"/>
              </a:gdLst>
              <a:ahLst/>
              <a:cxnLst>
                <a:cxn ang="0">
                  <a:pos x="T0" y="T1"/>
                </a:cxn>
                <a:cxn ang="0">
                  <a:pos x="T2" y="T3"/>
                </a:cxn>
                <a:cxn ang="0">
                  <a:pos x="T4" y="T5"/>
                </a:cxn>
                <a:cxn ang="0">
                  <a:pos x="T6" y="T7"/>
                </a:cxn>
                <a:cxn ang="0">
                  <a:pos x="T8" y="T9"/>
                </a:cxn>
              </a:cxnLst>
              <a:rect l="0" t="0" r="r" b="b"/>
              <a:pathLst>
                <a:path w="12" h="7">
                  <a:moveTo>
                    <a:pt x="12" y="0"/>
                  </a:moveTo>
                  <a:cubicBezTo>
                    <a:pt x="0" y="7"/>
                    <a:pt x="0" y="7"/>
                    <a:pt x="0" y="7"/>
                  </a:cubicBezTo>
                  <a:cubicBezTo>
                    <a:pt x="1" y="6"/>
                    <a:pt x="2" y="5"/>
                    <a:pt x="3" y="4"/>
                  </a:cubicBezTo>
                  <a:cubicBezTo>
                    <a:pt x="4" y="4"/>
                    <a:pt x="4" y="4"/>
                    <a:pt x="4" y="4"/>
                  </a:cubicBezTo>
                  <a:cubicBezTo>
                    <a:pt x="6" y="3"/>
                    <a:pt x="9" y="2"/>
                    <a:pt x="12" y="0"/>
                  </a:cubicBezTo>
                  <a:close/>
                </a:path>
              </a:pathLst>
            </a:custGeom>
            <a:solidFill>
              <a:srgbClr val="ED5463"/>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a:solidFill>
                  <a:schemeClr val="tx1">
                    <a:lumMod val="85000"/>
                    <a:lumOff val="15000"/>
                  </a:schemeClr>
                </a:solidFill>
                <a:latin typeface="Arial"/>
                <a:ea typeface="微软雅黑 Light"/>
                <a:cs typeface="+mn-ea"/>
                <a:sym typeface="Arial"/>
              </a:endParaRPr>
            </a:p>
          </p:txBody>
        </p:sp>
        <p:sp>
          <p:nvSpPr>
            <p:cNvPr id="8" name="Freeform 17"/>
            <p:cNvSpPr>
              <a:spLocks/>
            </p:cNvSpPr>
            <p:nvPr/>
          </p:nvSpPr>
          <p:spPr bwMode="auto">
            <a:xfrm>
              <a:off x="2858" y="1078"/>
              <a:ext cx="1682" cy="1899"/>
            </a:xfrm>
            <a:custGeom>
              <a:avLst/>
              <a:gdLst>
                <a:gd name="T0" fmla="*/ 2225 w 2312"/>
                <a:gd name="T1" fmla="*/ 674 h 2611"/>
                <a:gd name="T2" fmla="*/ 1378 w 2312"/>
                <a:gd name="T3" fmla="*/ 1994 h 2611"/>
                <a:gd name="T4" fmla="*/ 777 w 2312"/>
                <a:gd name="T5" fmla="*/ 2563 h 2611"/>
                <a:gd name="T6" fmla="*/ 776 w 2312"/>
                <a:gd name="T7" fmla="*/ 2563 h 2611"/>
                <a:gd name="T8" fmla="*/ 0 w 2312"/>
                <a:gd name="T9" fmla="*/ 2171 h 2611"/>
                <a:gd name="T10" fmla="*/ 976 w 2312"/>
                <a:gd name="T11" fmla="*/ 1332 h 2611"/>
                <a:gd name="T12" fmla="*/ 1447 w 2312"/>
                <a:gd name="T13" fmla="*/ 781 h 2611"/>
                <a:gd name="T14" fmla="*/ 1823 w 2312"/>
                <a:gd name="T15" fmla="*/ 12 h 2611"/>
                <a:gd name="T16" fmla="*/ 1841 w 2312"/>
                <a:gd name="T17" fmla="*/ 0 h 2611"/>
                <a:gd name="T18" fmla="*/ 2225 w 2312"/>
                <a:gd name="T19" fmla="*/ 674 h 2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2" h="2611">
                  <a:moveTo>
                    <a:pt x="2225" y="674"/>
                  </a:moveTo>
                  <a:cubicBezTo>
                    <a:pt x="2312" y="817"/>
                    <a:pt x="1943" y="1395"/>
                    <a:pt x="1378" y="1994"/>
                  </a:cubicBezTo>
                  <a:cubicBezTo>
                    <a:pt x="1170" y="2216"/>
                    <a:pt x="962" y="2410"/>
                    <a:pt x="777" y="2563"/>
                  </a:cubicBezTo>
                  <a:cubicBezTo>
                    <a:pt x="776" y="2563"/>
                    <a:pt x="776" y="2563"/>
                    <a:pt x="776" y="2563"/>
                  </a:cubicBezTo>
                  <a:cubicBezTo>
                    <a:pt x="669" y="2611"/>
                    <a:pt x="369" y="2454"/>
                    <a:pt x="0" y="2171"/>
                  </a:cubicBezTo>
                  <a:cubicBezTo>
                    <a:pt x="250" y="2025"/>
                    <a:pt x="611" y="1720"/>
                    <a:pt x="976" y="1332"/>
                  </a:cubicBezTo>
                  <a:cubicBezTo>
                    <a:pt x="1156" y="1142"/>
                    <a:pt x="1315" y="954"/>
                    <a:pt x="1447" y="781"/>
                  </a:cubicBezTo>
                  <a:cubicBezTo>
                    <a:pt x="1729" y="410"/>
                    <a:pt x="1882" y="110"/>
                    <a:pt x="1823" y="12"/>
                  </a:cubicBezTo>
                  <a:cubicBezTo>
                    <a:pt x="1841" y="0"/>
                    <a:pt x="1841" y="0"/>
                    <a:pt x="1841" y="0"/>
                  </a:cubicBezTo>
                  <a:cubicBezTo>
                    <a:pt x="2067" y="277"/>
                    <a:pt x="2225" y="674"/>
                    <a:pt x="2225" y="674"/>
                  </a:cubicBezTo>
                  <a:close/>
                </a:path>
              </a:pathLst>
            </a:custGeom>
            <a:solidFill>
              <a:schemeClr val="accent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a:solidFill>
                  <a:schemeClr val="tx1">
                    <a:lumMod val="85000"/>
                    <a:lumOff val="15000"/>
                  </a:schemeClr>
                </a:solidFill>
                <a:latin typeface="Arial"/>
                <a:ea typeface="微软雅黑 Light"/>
                <a:cs typeface="+mn-ea"/>
                <a:sym typeface="Arial"/>
              </a:endParaRPr>
            </a:p>
          </p:txBody>
        </p:sp>
        <p:sp>
          <p:nvSpPr>
            <p:cNvPr id="9" name="Freeform 18"/>
            <p:cNvSpPr>
              <a:spLocks/>
            </p:cNvSpPr>
            <p:nvPr/>
          </p:nvSpPr>
          <p:spPr bwMode="auto">
            <a:xfrm>
              <a:off x="2336" y="-53"/>
              <a:ext cx="1904" cy="1699"/>
            </a:xfrm>
            <a:custGeom>
              <a:avLst/>
              <a:gdLst>
                <a:gd name="T0" fmla="*/ 2559 w 2618"/>
                <a:gd name="T1" fmla="*/ 1555 h 2336"/>
                <a:gd name="T2" fmla="*/ 2559 w 2618"/>
                <a:gd name="T3" fmla="*/ 1555 h 2336"/>
                <a:gd name="T4" fmla="*/ 2165 w 2618"/>
                <a:gd name="T5" fmla="*/ 2336 h 2336"/>
                <a:gd name="T6" fmla="*/ 1312 w 2618"/>
                <a:gd name="T7" fmla="*/ 1335 h 2336"/>
                <a:gd name="T8" fmla="*/ 776 w 2618"/>
                <a:gd name="T9" fmla="*/ 877 h 2336"/>
                <a:gd name="T10" fmla="*/ 0 w 2618"/>
                <a:gd name="T11" fmla="*/ 484 h 2336"/>
                <a:gd name="T12" fmla="*/ 3 w 2618"/>
                <a:gd name="T13" fmla="*/ 482 h 2336"/>
                <a:gd name="T14" fmla="*/ 654 w 2618"/>
                <a:gd name="T15" fmla="*/ 87 h 2336"/>
                <a:gd name="T16" fmla="*/ 1974 w 2618"/>
                <a:gd name="T17" fmla="*/ 933 h 2336"/>
                <a:gd name="T18" fmla="*/ 2559 w 2618"/>
                <a:gd name="T19" fmla="*/ 1555 h 2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8" h="2336">
                  <a:moveTo>
                    <a:pt x="2559" y="1555"/>
                  </a:moveTo>
                  <a:cubicBezTo>
                    <a:pt x="2559" y="1555"/>
                    <a:pt x="2559" y="1555"/>
                    <a:pt x="2559" y="1555"/>
                  </a:cubicBezTo>
                  <a:cubicBezTo>
                    <a:pt x="2618" y="1652"/>
                    <a:pt x="2447" y="1965"/>
                    <a:pt x="2165" y="2336"/>
                  </a:cubicBezTo>
                  <a:cubicBezTo>
                    <a:pt x="2025" y="2086"/>
                    <a:pt x="1713" y="1713"/>
                    <a:pt x="1312" y="1335"/>
                  </a:cubicBezTo>
                  <a:cubicBezTo>
                    <a:pt x="1127" y="1161"/>
                    <a:pt x="945" y="1006"/>
                    <a:pt x="776" y="877"/>
                  </a:cubicBezTo>
                  <a:cubicBezTo>
                    <a:pt x="408" y="594"/>
                    <a:pt x="107" y="437"/>
                    <a:pt x="0" y="484"/>
                  </a:cubicBezTo>
                  <a:cubicBezTo>
                    <a:pt x="1" y="483"/>
                    <a:pt x="2" y="483"/>
                    <a:pt x="3" y="482"/>
                  </a:cubicBezTo>
                  <a:cubicBezTo>
                    <a:pt x="258" y="272"/>
                    <a:pt x="654" y="87"/>
                    <a:pt x="654" y="87"/>
                  </a:cubicBezTo>
                  <a:cubicBezTo>
                    <a:pt x="797" y="0"/>
                    <a:pt x="1375" y="368"/>
                    <a:pt x="1974" y="933"/>
                  </a:cubicBezTo>
                  <a:cubicBezTo>
                    <a:pt x="2203" y="1149"/>
                    <a:pt x="2403" y="1364"/>
                    <a:pt x="2559" y="1555"/>
                  </a:cubicBezTo>
                  <a:close/>
                </a:path>
              </a:pathLst>
            </a:custGeom>
            <a:solidFill>
              <a:schemeClr val="accent2"/>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a:solidFill>
                  <a:schemeClr val="tx1">
                    <a:lumMod val="85000"/>
                    <a:lumOff val="15000"/>
                  </a:schemeClr>
                </a:solidFill>
                <a:latin typeface="Arial"/>
                <a:ea typeface="微软雅黑 Light"/>
                <a:cs typeface="+mn-ea"/>
                <a:sym typeface="Arial"/>
              </a:endParaRPr>
            </a:p>
          </p:txBody>
        </p:sp>
        <p:sp>
          <p:nvSpPr>
            <p:cNvPr id="10" name="Freeform 19"/>
            <p:cNvSpPr>
              <a:spLocks/>
            </p:cNvSpPr>
            <p:nvPr/>
          </p:nvSpPr>
          <p:spPr bwMode="auto">
            <a:xfrm>
              <a:off x="2330" y="297"/>
              <a:ext cx="8" cy="6"/>
            </a:xfrm>
            <a:custGeom>
              <a:avLst/>
              <a:gdLst>
                <a:gd name="T0" fmla="*/ 11 w 11"/>
                <a:gd name="T1" fmla="*/ 0 h 7"/>
                <a:gd name="T2" fmla="*/ 8 w 11"/>
                <a:gd name="T3" fmla="*/ 2 h 7"/>
                <a:gd name="T4" fmla="*/ 0 w 11"/>
                <a:gd name="T5" fmla="*/ 7 h 7"/>
                <a:gd name="T6" fmla="*/ 11 w 11"/>
                <a:gd name="T7" fmla="*/ 0 h 7"/>
              </a:gdLst>
              <a:ahLst/>
              <a:cxnLst>
                <a:cxn ang="0">
                  <a:pos x="T0" y="T1"/>
                </a:cxn>
                <a:cxn ang="0">
                  <a:pos x="T2" y="T3"/>
                </a:cxn>
                <a:cxn ang="0">
                  <a:pos x="T4" y="T5"/>
                </a:cxn>
                <a:cxn ang="0">
                  <a:pos x="T6" y="T7"/>
                </a:cxn>
              </a:cxnLst>
              <a:rect l="0" t="0" r="r" b="b"/>
              <a:pathLst>
                <a:path w="11" h="7">
                  <a:moveTo>
                    <a:pt x="11" y="0"/>
                  </a:moveTo>
                  <a:cubicBezTo>
                    <a:pt x="10" y="1"/>
                    <a:pt x="9" y="1"/>
                    <a:pt x="8" y="2"/>
                  </a:cubicBezTo>
                  <a:cubicBezTo>
                    <a:pt x="5" y="4"/>
                    <a:pt x="2" y="5"/>
                    <a:pt x="0" y="7"/>
                  </a:cubicBezTo>
                  <a:lnTo>
                    <a:pt x="11" y="0"/>
                  </a:lnTo>
                  <a:close/>
                </a:path>
              </a:pathLst>
            </a:custGeom>
            <a:solidFill>
              <a:srgbClr val="A1D469"/>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a:solidFill>
                  <a:schemeClr val="tx1">
                    <a:lumMod val="85000"/>
                    <a:lumOff val="15000"/>
                  </a:schemeClr>
                </a:solidFill>
                <a:latin typeface="Arial"/>
                <a:ea typeface="微软雅黑 Light"/>
                <a:cs typeface="+mn-ea"/>
                <a:sym typeface="Arial"/>
              </a:endParaRPr>
            </a:p>
          </p:txBody>
        </p:sp>
      </p:grpSp>
      <p:sp>
        <p:nvSpPr>
          <p:cNvPr id="11" name="Oval 17"/>
          <p:cNvSpPr>
            <a:spLocks noChangeArrowheads="1"/>
          </p:cNvSpPr>
          <p:nvPr/>
        </p:nvSpPr>
        <p:spPr bwMode="auto">
          <a:xfrm>
            <a:off x="954025" y="1530966"/>
            <a:ext cx="100806" cy="101043"/>
          </a:xfrm>
          <a:prstGeom prst="ellipse">
            <a:avLst/>
          </a:prstGeom>
          <a:solidFill>
            <a:schemeClr val="accent1"/>
          </a:solidFill>
          <a:ln>
            <a:solidFill>
              <a:schemeClr val="accent1"/>
            </a:solidFill>
          </a:ln>
          <a:extLst/>
        </p:spPr>
        <p:txBody>
          <a:bodyPr vert="horz" wrap="square" lIns="68580" tIns="34290" rIns="68580" bIns="34290" numCol="1" anchor="t" anchorCtr="0" compatLnSpc="1">
            <a:prstTxWarp prst="textNoShape">
              <a:avLst/>
            </a:prstTxWarp>
          </a:bodyPr>
          <a:lstStyle/>
          <a:p>
            <a:endParaRPr lang="id-ID">
              <a:solidFill>
                <a:schemeClr val="tx1">
                  <a:lumMod val="85000"/>
                  <a:lumOff val="15000"/>
                </a:schemeClr>
              </a:solidFill>
              <a:latin typeface="Arial"/>
              <a:ea typeface="微软雅黑 Light"/>
              <a:cs typeface="+mn-ea"/>
              <a:sym typeface="Arial"/>
            </a:endParaRPr>
          </a:p>
        </p:txBody>
      </p:sp>
      <p:grpSp>
        <p:nvGrpSpPr>
          <p:cNvPr id="12" name="Group 18"/>
          <p:cNvGrpSpPr/>
          <p:nvPr/>
        </p:nvGrpSpPr>
        <p:grpSpPr>
          <a:xfrm>
            <a:off x="1179101" y="1443569"/>
            <a:ext cx="1821985" cy="786428"/>
            <a:chOff x="2249510" y="1913096"/>
            <a:chExt cx="2429313" cy="1048249"/>
          </a:xfrm>
        </p:grpSpPr>
        <p:sp>
          <p:nvSpPr>
            <p:cNvPr id="13" name="Rectangle 19"/>
            <p:cNvSpPr/>
            <p:nvPr/>
          </p:nvSpPr>
          <p:spPr>
            <a:xfrm>
              <a:off x="2249511" y="1913096"/>
              <a:ext cx="1871728" cy="369219"/>
            </a:xfrm>
            <a:prstGeom prst="rect">
              <a:avLst/>
            </a:prstGeom>
          </p:spPr>
          <p:txBody>
            <a:bodyPr wrap="square">
              <a:spAutoFit/>
            </a:bodyPr>
            <a:lstStyle/>
            <a:p>
              <a:pPr lvl="0" fontAlgn="base">
                <a:spcBef>
                  <a:spcPct val="0"/>
                </a:spcBef>
                <a:spcAft>
                  <a:spcPct val="0"/>
                </a:spcAft>
              </a:pPr>
              <a:r>
                <a:rPr lang="zh-CN" altLang="en-US" sz="1200" dirty="0">
                  <a:solidFill>
                    <a:schemeClr val="tx1">
                      <a:lumMod val="75000"/>
                      <a:lumOff val="25000"/>
                    </a:schemeClr>
                  </a:solidFill>
                  <a:latin typeface="Arial"/>
                  <a:ea typeface="微软雅黑 Light"/>
                  <a:cs typeface="+mn-ea"/>
                  <a:sym typeface="Arial"/>
                </a:rPr>
                <a:t>添加标题</a:t>
              </a:r>
              <a:endParaRPr lang="en-US" sz="1200" dirty="0">
                <a:solidFill>
                  <a:schemeClr val="tx1">
                    <a:lumMod val="75000"/>
                    <a:lumOff val="25000"/>
                  </a:schemeClr>
                </a:solidFill>
                <a:latin typeface="Arial"/>
                <a:ea typeface="微软雅黑 Light"/>
                <a:cs typeface="+mn-ea"/>
                <a:sym typeface="Arial"/>
              </a:endParaRPr>
            </a:p>
          </p:txBody>
        </p:sp>
        <p:sp>
          <p:nvSpPr>
            <p:cNvPr id="14" name="TextBox 13"/>
            <p:cNvSpPr txBox="1"/>
            <p:nvPr/>
          </p:nvSpPr>
          <p:spPr>
            <a:xfrm>
              <a:off x="2249510" y="2284445"/>
              <a:ext cx="2429313" cy="676900"/>
            </a:xfrm>
            <a:prstGeom prst="rect">
              <a:avLst/>
            </a:prstGeom>
            <a:noFill/>
          </p:spPr>
          <p:txBody>
            <a:bodyPr wrap="square" rtlCol="0">
              <a:spAutoFit/>
            </a:bodyPr>
            <a:lstStyle/>
            <a:p>
              <a:pPr fontAlgn="base">
                <a:lnSpc>
                  <a:spcPct val="150000"/>
                </a:lnSpc>
                <a:spcBef>
                  <a:spcPct val="0"/>
                </a:spcBef>
                <a:spcAft>
                  <a:spcPct val="0"/>
                </a:spcAft>
              </a:pPr>
              <a:r>
                <a:rPr lang="zh-CN" altLang="en-US" sz="900" dirty="0">
                  <a:solidFill>
                    <a:schemeClr val="tx1">
                      <a:lumMod val="50000"/>
                      <a:lumOff val="50000"/>
                    </a:schemeClr>
                  </a:solidFill>
                  <a:ea typeface="微软雅黑 Light"/>
                  <a:sym typeface="Arial"/>
                </a:rPr>
                <a:t>此处添加详细文本描述，建议与标题相关并符合整体语言风格。</a:t>
              </a:r>
              <a:endParaRPr lang="en-US" altLang="zh-CN" sz="900" dirty="0">
                <a:solidFill>
                  <a:schemeClr val="tx1">
                    <a:lumMod val="50000"/>
                    <a:lumOff val="50000"/>
                  </a:schemeClr>
                </a:solidFill>
                <a:ea typeface="微软雅黑 Light"/>
                <a:cs typeface="Lato Light" charset="0"/>
                <a:sym typeface="Arial"/>
              </a:endParaRPr>
            </a:p>
          </p:txBody>
        </p:sp>
      </p:grpSp>
      <p:sp>
        <p:nvSpPr>
          <p:cNvPr id="15" name="Oval 21"/>
          <p:cNvSpPr>
            <a:spLocks noChangeArrowheads="1"/>
          </p:cNvSpPr>
          <p:nvPr/>
        </p:nvSpPr>
        <p:spPr bwMode="auto">
          <a:xfrm>
            <a:off x="954025" y="2705258"/>
            <a:ext cx="100806" cy="101043"/>
          </a:xfrm>
          <a:prstGeom prst="ellipse">
            <a:avLst/>
          </a:prstGeom>
          <a:solidFill>
            <a:schemeClr val="accent1"/>
          </a:solidFill>
          <a:ln>
            <a:solidFill>
              <a:schemeClr val="accent1"/>
            </a:solidFill>
          </a:ln>
          <a:extLst/>
        </p:spPr>
        <p:txBody>
          <a:bodyPr vert="horz" wrap="square" lIns="68580" tIns="34290" rIns="68580" bIns="34290" numCol="1" anchor="t" anchorCtr="0" compatLnSpc="1">
            <a:prstTxWarp prst="textNoShape">
              <a:avLst/>
            </a:prstTxWarp>
          </a:bodyPr>
          <a:lstStyle/>
          <a:p>
            <a:endParaRPr lang="id-ID">
              <a:solidFill>
                <a:schemeClr val="tx1">
                  <a:lumMod val="85000"/>
                  <a:lumOff val="15000"/>
                </a:schemeClr>
              </a:solidFill>
              <a:latin typeface="Arial"/>
              <a:ea typeface="微软雅黑 Light"/>
              <a:cs typeface="+mn-ea"/>
              <a:sym typeface="Arial"/>
            </a:endParaRPr>
          </a:p>
        </p:txBody>
      </p:sp>
      <p:grpSp>
        <p:nvGrpSpPr>
          <p:cNvPr id="16" name="Group 22"/>
          <p:cNvGrpSpPr/>
          <p:nvPr/>
        </p:nvGrpSpPr>
        <p:grpSpPr>
          <a:xfrm>
            <a:off x="1179101" y="2617862"/>
            <a:ext cx="1821985" cy="774249"/>
            <a:chOff x="2249510" y="1913092"/>
            <a:chExt cx="2429313" cy="1032013"/>
          </a:xfrm>
        </p:grpSpPr>
        <p:sp>
          <p:nvSpPr>
            <p:cNvPr id="17" name="Rectangle 23"/>
            <p:cNvSpPr/>
            <p:nvPr/>
          </p:nvSpPr>
          <p:spPr>
            <a:xfrm>
              <a:off x="2249511" y="1913092"/>
              <a:ext cx="2099814" cy="369218"/>
            </a:xfrm>
            <a:prstGeom prst="rect">
              <a:avLst/>
            </a:prstGeom>
          </p:spPr>
          <p:txBody>
            <a:bodyPr wrap="square">
              <a:spAutoFit/>
            </a:bodyPr>
            <a:lstStyle/>
            <a:p>
              <a:pPr lvl="0" fontAlgn="base">
                <a:spcBef>
                  <a:spcPct val="0"/>
                </a:spcBef>
                <a:spcAft>
                  <a:spcPct val="0"/>
                </a:spcAft>
              </a:pPr>
              <a:r>
                <a:rPr lang="zh-CN" altLang="en-US" sz="1200" dirty="0">
                  <a:solidFill>
                    <a:schemeClr val="tx1">
                      <a:lumMod val="75000"/>
                      <a:lumOff val="25000"/>
                    </a:schemeClr>
                  </a:solidFill>
                  <a:latin typeface="Arial"/>
                  <a:ea typeface="微软雅黑 Light"/>
                  <a:cs typeface="+mn-ea"/>
                  <a:sym typeface="Arial"/>
                </a:rPr>
                <a:t>添加标题</a:t>
              </a:r>
              <a:endParaRPr lang="en-US" sz="1200" dirty="0">
                <a:solidFill>
                  <a:schemeClr val="tx1">
                    <a:lumMod val="75000"/>
                    <a:lumOff val="25000"/>
                  </a:schemeClr>
                </a:solidFill>
                <a:latin typeface="Arial"/>
                <a:ea typeface="微软雅黑 Light"/>
                <a:cs typeface="+mn-ea"/>
                <a:sym typeface="Arial"/>
              </a:endParaRPr>
            </a:p>
          </p:txBody>
        </p:sp>
        <p:sp>
          <p:nvSpPr>
            <p:cNvPr id="18" name="TextBox 17"/>
            <p:cNvSpPr txBox="1"/>
            <p:nvPr/>
          </p:nvSpPr>
          <p:spPr>
            <a:xfrm>
              <a:off x="2249510" y="2268206"/>
              <a:ext cx="2429313" cy="676899"/>
            </a:xfrm>
            <a:prstGeom prst="rect">
              <a:avLst/>
            </a:prstGeom>
            <a:noFill/>
          </p:spPr>
          <p:txBody>
            <a:bodyPr wrap="square" rtlCol="0">
              <a:spAutoFit/>
            </a:bodyPr>
            <a:lstStyle/>
            <a:p>
              <a:pPr fontAlgn="base">
                <a:lnSpc>
                  <a:spcPct val="150000"/>
                </a:lnSpc>
                <a:spcBef>
                  <a:spcPct val="0"/>
                </a:spcBef>
                <a:spcAft>
                  <a:spcPct val="0"/>
                </a:spcAft>
              </a:pPr>
              <a:r>
                <a:rPr lang="zh-CN" altLang="en-US" sz="900" dirty="0">
                  <a:solidFill>
                    <a:schemeClr val="tx1">
                      <a:lumMod val="50000"/>
                      <a:lumOff val="50000"/>
                    </a:schemeClr>
                  </a:solidFill>
                  <a:ea typeface="微软雅黑 Light"/>
                  <a:sym typeface="Arial"/>
                </a:rPr>
                <a:t>此处添加详细文本描述，建议与标题相关并符合整体语言风格。</a:t>
              </a:r>
              <a:endParaRPr lang="en-US" altLang="zh-CN" sz="900" dirty="0">
                <a:solidFill>
                  <a:schemeClr val="tx1">
                    <a:lumMod val="50000"/>
                    <a:lumOff val="50000"/>
                  </a:schemeClr>
                </a:solidFill>
                <a:ea typeface="微软雅黑 Light"/>
                <a:cs typeface="Lato Light" charset="0"/>
                <a:sym typeface="Arial"/>
              </a:endParaRPr>
            </a:p>
          </p:txBody>
        </p:sp>
      </p:grpSp>
      <p:sp>
        <p:nvSpPr>
          <p:cNvPr id="19" name="Oval 25"/>
          <p:cNvSpPr>
            <a:spLocks noChangeArrowheads="1"/>
          </p:cNvSpPr>
          <p:nvPr/>
        </p:nvSpPr>
        <p:spPr bwMode="auto">
          <a:xfrm>
            <a:off x="6163330" y="1530966"/>
            <a:ext cx="100806" cy="101043"/>
          </a:xfrm>
          <a:prstGeom prst="ellipse">
            <a:avLst/>
          </a:prstGeom>
          <a:solidFill>
            <a:schemeClr val="accent2"/>
          </a:solidFill>
          <a:ln>
            <a:solidFill>
              <a:schemeClr val="accent2"/>
            </a:solidFill>
          </a:ln>
          <a:extLst/>
        </p:spPr>
        <p:txBody>
          <a:bodyPr vert="horz" wrap="square" lIns="68580" tIns="34290" rIns="68580" bIns="34290" numCol="1" anchor="t" anchorCtr="0" compatLnSpc="1">
            <a:prstTxWarp prst="textNoShape">
              <a:avLst/>
            </a:prstTxWarp>
          </a:bodyPr>
          <a:lstStyle/>
          <a:p>
            <a:endParaRPr lang="id-ID">
              <a:solidFill>
                <a:schemeClr val="tx1">
                  <a:lumMod val="85000"/>
                  <a:lumOff val="15000"/>
                </a:schemeClr>
              </a:solidFill>
              <a:latin typeface="Arial"/>
              <a:ea typeface="微软雅黑 Light"/>
              <a:cs typeface="+mn-ea"/>
              <a:sym typeface="Arial"/>
            </a:endParaRPr>
          </a:p>
        </p:txBody>
      </p:sp>
      <p:grpSp>
        <p:nvGrpSpPr>
          <p:cNvPr id="20" name="Group 26"/>
          <p:cNvGrpSpPr/>
          <p:nvPr/>
        </p:nvGrpSpPr>
        <p:grpSpPr>
          <a:xfrm>
            <a:off x="6388406" y="1443573"/>
            <a:ext cx="1821985" cy="788588"/>
            <a:chOff x="2249510" y="1913092"/>
            <a:chExt cx="2429313" cy="1051124"/>
          </a:xfrm>
        </p:grpSpPr>
        <p:sp>
          <p:nvSpPr>
            <p:cNvPr id="21" name="Rectangle 27"/>
            <p:cNvSpPr/>
            <p:nvPr/>
          </p:nvSpPr>
          <p:spPr>
            <a:xfrm>
              <a:off x="2249511" y="1913092"/>
              <a:ext cx="1871728" cy="369217"/>
            </a:xfrm>
            <a:prstGeom prst="rect">
              <a:avLst/>
            </a:prstGeom>
          </p:spPr>
          <p:txBody>
            <a:bodyPr wrap="square">
              <a:spAutoFit/>
            </a:bodyPr>
            <a:lstStyle/>
            <a:p>
              <a:pPr lvl="0" fontAlgn="base">
                <a:spcBef>
                  <a:spcPct val="0"/>
                </a:spcBef>
                <a:spcAft>
                  <a:spcPct val="0"/>
                </a:spcAft>
              </a:pPr>
              <a:r>
                <a:rPr lang="zh-CN" altLang="en-US" sz="1200" dirty="0">
                  <a:solidFill>
                    <a:schemeClr val="tx1">
                      <a:lumMod val="75000"/>
                      <a:lumOff val="25000"/>
                    </a:schemeClr>
                  </a:solidFill>
                  <a:latin typeface="Arial"/>
                  <a:ea typeface="微软雅黑 Light"/>
                  <a:cs typeface="+mn-ea"/>
                  <a:sym typeface="Arial"/>
                </a:rPr>
                <a:t>添加标题</a:t>
              </a:r>
              <a:endParaRPr lang="en-US" sz="1200" dirty="0">
                <a:solidFill>
                  <a:schemeClr val="tx1">
                    <a:lumMod val="75000"/>
                    <a:lumOff val="25000"/>
                  </a:schemeClr>
                </a:solidFill>
                <a:latin typeface="Arial"/>
                <a:ea typeface="微软雅黑 Light"/>
                <a:cs typeface="+mn-ea"/>
                <a:sym typeface="Arial"/>
              </a:endParaRPr>
            </a:p>
          </p:txBody>
        </p:sp>
        <p:sp>
          <p:nvSpPr>
            <p:cNvPr id="22" name="TextBox 21"/>
            <p:cNvSpPr txBox="1"/>
            <p:nvPr/>
          </p:nvSpPr>
          <p:spPr>
            <a:xfrm>
              <a:off x="2249510" y="2287318"/>
              <a:ext cx="2429313" cy="676898"/>
            </a:xfrm>
            <a:prstGeom prst="rect">
              <a:avLst/>
            </a:prstGeom>
            <a:noFill/>
          </p:spPr>
          <p:txBody>
            <a:bodyPr wrap="square" rtlCol="0">
              <a:spAutoFit/>
            </a:bodyPr>
            <a:lstStyle/>
            <a:p>
              <a:pPr fontAlgn="base">
                <a:lnSpc>
                  <a:spcPct val="150000"/>
                </a:lnSpc>
                <a:spcBef>
                  <a:spcPct val="0"/>
                </a:spcBef>
                <a:spcAft>
                  <a:spcPct val="0"/>
                </a:spcAft>
              </a:pPr>
              <a:r>
                <a:rPr lang="zh-CN" altLang="en-US" sz="900" dirty="0">
                  <a:solidFill>
                    <a:schemeClr val="tx1">
                      <a:lumMod val="50000"/>
                      <a:lumOff val="50000"/>
                    </a:schemeClr>
                  </a:solidFill>
                  <a:ea typeface="微软雅黑 Light"/>
                  <a:sym typeface="Arial"/>
                </a:rPr>
                <a:t>此处添加详细文本描述，建议与标题相关并符合整体语言风格。</a:t>
              </a:r>
              <a:endParaRPr lang="en-US" altLang="zh-CN" sz="900" dirty="0">
                <a:solidFill>
                  <a:schemeClr val="tx1">
                    <a:lumMod val="50000"/>
                    <a:lumOff val="50000"/>
                  </a:schemeClr>
                </a:solidFill>
                <a:ea typeface="微软雅黑 Light"/>
                <a:cs typeface="Lato Light" charset="0"/>
                <a:sym typeface="Arial"/>
              </a:endParaRPr>
            </a:p>
          </p:txBody>
        </p:sp>
      </p:grpSp>
      <p:sp>
        <p:nvSpPr>
          <p:cNvPr id="23" name="Oval 29"/>
          <p:cNvSpPr>
            <a:spLocks noChangeArrowheads="1"/>
          </p:cNvSpPr>
          <p:nvPr/>
        </p:nvSpPr>
        <p:spPr bwMode="auto">
          <a:xfrm>
            <a:off x="6163330" y="2705258"/>
            <a:ext cx="100806" cy="101043"/>
          </a:xfrm>
          <a:prstGeom prst="ellipse">
            <a:avLst/>
          </a:prstGeom>
          <a:solidFill>
            <a:schemeClr val="accent2"/>
          </a:solidFill>
          <a:ln>
            <a:solidFill>
              <a:schemeClr val="accent2"/>
            </a:solidFill>
          </a:ln>
          <a:extLst/>
        </p:spPr>
        <p:txBody>
          <a:bodyPr vert="horz" wrap="square" lIns="68580" tIns="34290" rIns="68580" bIns="34290" numCol="1" anchor="t" anchorCtr="0" compatLnSpc="1">
            <a:prstTxWarp prst="textNoShape">
              <a:avLst/>
            </a:prstTxWarp>
          </a:bodyPr>
          <a:lstStyle/>
          <a:p>
            <a:endParaRPr lang="id-ID">
              <a:solidFill>
                <a:schemeClr val="tx1">
                  <a:lumMod val="85000"/>
                  <a:lumOff val="15000"/>
                </a:schemeClr>
              </a:solidFill>
              <a:latin typeface="Arial"/>
              <a:ea typeface="微软雅黑 Light"/>
              <a:cs typeface="+mn-ea"/>
              <a:sym typeface="Arial"/>
            </a:endParaRPr>
          </a:p>
        </p:txBody>
      </p:sp>
      <p:grpSp>
        <p:nvGrpSpPr>
          <p:cNvPr id="24" name="Group 30"/>
          <p:cNvGrpSpPr/>
          <p:nvPr/>
        </p:nvGrpSpPr>
        <p:grpSpPr>
          <a:xfrm>
            <a:off x="6388406" y="2617862"/>
            <a:ext cx="1821985" cy="774249"/>
            <a:chOff x="2249510" y="1913092"/>
            <a:chExt cx="2429313" cy="1032013"/>
          </a:xfrm>
        </p:grpSpPr>
        <p:sp>
          <p:nvSpPr>
            <p:cNvPr id="25" name="Rectangle 31"/>
            <p:cNvSpPr/>
            <p:nvPr/>
          </p:nvSpPr>
          <p:spPr>
            <a:xfrm>
              <a:off x="2249511" y="1913092"/>
              <a:ext cx="2099814" cy="369218"/>
            </a:xfrm>
            <a:prstGeom prst="rect">
              <a:avLst/>
            </a:prstGeom>
          </p:spPr>
          <p:txBody>
            <a:bodyPr wrap="square">
              <a:spAutoFit/>
            </a:bodyPr>
            <a:lstStyle/>
            <a:p>
              <a:pPr lvl="0" fontAlgn="base">
                <a:spcBef>
                  <a:spcPct val="0"/>
                </a:spcBef>
                <a:spcAft>
                  <a:spcPct val="0"/>
                </a:spcAft>
              </a:pPr>
              <a:r>
                <a:rPr lang="zh-CN" altLang="en-US" sz="1200" dirty="0">
                  <a:solidFill>
                    <a:schemeClr val="tx1">
                      <a:lumMod val="75000"/>
                      <a:lumOff val="25000"/>
                    </a:schemeClr>
                  </a:solidFill>
                  <a:latin typeface="Arial"/>
                  <a:ea typeface="微软雅黑 Light"/>
                  <a:cs typeface="+mn-ea"/>
                  <a:sym typeface="Arial"/>
                </a:rPr>
                <a:t>添加标题</a:t>
              </a:r>
              <a:endParaRPr lang="en-US" sz="1200" dirty="0">
                <a:solidFill>
                  <a:schemeClr val="tx1">
                    <a:lumMod val="75000"/>
                    <a:lumOff val="25000"/>
                  </a:schemeClr>
                </a:solidFill>
                <a:latin typeface="Arial"/>
                <a:ea typeface="微软雅黑 Light"/>
                <a:cs typeface="+mn-ea"/>
                <a:sym typeface="Arial"/>
              </a:endParaRPr>
            </a:p>
          </p:txBody>
        </p:sp>
        <p:sp>
          <p:nvSpPr>
            <p:cNvPr id="26" name="TextBox 25"/>
            <p:cNvSpPr txBox="1"/>
            <p:nvPr/>
          </p:nvSpPr>
          <p:spPr>
            <a:xfrm>
              <a:off x="2249510" y="2268206"/>
              <a:ext cx="2429313" cy="676899"/>
            </a:xfrm>
            <a:prstGeom prst="rect">
              <a:avLst/>
            </a:prstGeom>
            <a:noFill/>
          </p:spPr>
          <p:txBody>
            <a:bodyPr wrap="square" rtlCol="0">
              <a:spAutoFit/>
            </a:bodyPr>
            <a:lstStyle/>
            <a:p>
              <a:pPr fontAlgn="base">
                <a:lnSpc>
                  <a:spcPct val="150000"/>
                </a:lnSpc>
                <a:spcBef>
                  <a:spcPct val="0"/>
                </a:spcBef>
                <a:spcAft>
                  <a:spcPct val="0"/>
                </a:spcAft>
              </a:pPr>
              <a:r>
                <a:rPr lang="zh-CN" altLang="en-US" sz="900" dirty="0">
                  <a:solidFill>
                    <a:schemeClr val="tx1">
                      <a:lumMod val="50000"/>
                      <a:lumOff val="50000"/>
                    </a:schemeClr>
                  </a:solidFill>
                  <a:ea typeface="微软雅黑 Light"/>
                  <a:sym typeface="Arial"/>
                </a:rPr>
                <a:t>此处添加详细文本描述，建议与标题相关并符合整体语言风格。</a:t>
              </a:r>
              <a:endParaRPr lang="en-US" altLang="zh-CN" sz="900" dirty="0">
                <a:solidFill>
                  <a:schemeClr val="tx1">
                    <a:lumMod val="50000"/>
                    <a:lumOff val="50000"/>
                  </a:schemeClr>
                </a:solidFill>
                <a:ea typeface="微软雅黑 Light"/>
                <a:cs typeface="Lato Light" charset="0"/>
                <a:sym typeface="Arial"/>
              </a:endParaRPr>
            </a:p>
          </p:txBody>
        </p:sp>
      </p:grpSp>
    </p:spTree>
    <p:extLst>
      <p:ext uri="{BB962C8B-B14F-4D97-AF65-F5344CB8AC3E}">
        <p14:creationId xmlns:p14="http://schemas.microsoft.com/office/powerpoint/2010/main" val="2749942775"/>
      </p:ext>
    </p:extLst>
  </p:cSld>
  <p:clrMapOvr>
    <a:masterClrMapping/>
  </p:clrMapOvr>
  <p:transition spd="med" advClick="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anim calcmode="lin" valueType="num">
                                      <p:cBhvr>
                                        <p:cTn id="18" dur="500" fill="hold"/>
                                        <p:tgtEl>
                                          <p:spTgt spid="12"/>
                                        </p:tgtEl>
                                        <p:attrNameLst>
                                          <p:attrName>ppt_x</p:attrName>
                                        </p:attrNameLst>
                                      </p:cBhvr>
                                      <p:tavLst>
                                        <p:tav tm="0">
                                          <p:val>
                                            <p:strVal val="#ppt_x"/>
                                          </p:val>
                                        </p:tav>
                                        <p:tav tm="100000">
                                          <p:val>
                                            <p:strVal val="#ppt_x"/>
                                          </p:val>
                                        </p:tav>
                                      </p:tavLst>
                                    </p:anim>
                                    <p:anim calcmode="lin" valueType="num">
                                      <p:cBhvr>
                                        <p:cTn id="19" dur="500" fill="hold"/>
                                        <p:tgtEl>
                                          <p:spTgt spid="12"/>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2000"/>
                            </p:stCondLst>
                            <p:childTnLst>
                              <p:par>
                                <p:cTn id="25" presetID="42"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anim calcmode="lin" valueType="num">
                                      <p:cBhvr>
                                        <p:cTn id="28" dur="500" fill="hold"/>
                                        <p:tgtEl>
                                          <p:spTgt spid="16"/>
                                        </p:tgtEl>
                                        <p:attrNameLst>
                                          <p:attrName>ppt_x</p:attrName>
                                        </p:attrNameLst>
                                      </p:cBhvr>
                                      <p:tavLst>
                                        <p:tav tm="0">
                                          <p:val>
                                            <p:strVal val="#ppt_x"/>
                                          </p:val>
                                        </p:tav>
                                        <p:tav tm="100000">
                                          <p:val>
                                            <p:strVal val="#ppt_x"/>
                                          </p:val>
                                        </p:tav>
                                      </p:tavLst>
                                    </p:anim>
                                    <p:anim calcmode="lin" valueType="num">
                                      <p:cBhvr>
                                        <p:cTn id="29" dur="500" fill="hold"/>
                                        <p:tgtEl>
                                          <p:spTgt spid="16"/>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par>
                          <p:cTn id="34" fill="hold">
                            <p:stCondLst>
                              <p:cond delay="3000"/>
                            </p:stCondLst>
                            <p:childTnLst>
                              <p:par>
                                <p:cTn id="35" presetID="42" presetClass="entr" presetSubtype="0"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anim calcmode="lin" valueType="num">
                                      <p:cBhvr>
                                        <p:cTn id="38" dur="500" fill="hold"/>
                                        <p:tgtEl>
                                          <p:spTgt spid="20"/>
                                        </p:tgtEl>
                                        <p:attrNameLst>
                                          <p:attrName>ppt_x</p:attrName>
                                        </p:attrNameLst>
                                      </p:cBhvr>
                                      <p:tavLst>
                                        <p:tav tm="0">
                                          <p:val>
                                            <p:strVal val="#ppt_x"/>
                                          </p:val>
                                        </p:tav>
                                        <p:tav tm="100000">
                                          <p:val>
                                            <p:strVal val="#ppt_x"/>
                                          </p:val>
                                        </p:tav>
                                      </p:tavLst>
                                    </p:anim>
                                    <p:anim calcmode="lin" valueType="num">
                                      <p:cBhvr>
                                        <p:cTn id="39" dur="500" fill="hold"/>
                                        <p:tgtEl>
                                          <p:spTgt spid="20"/>
                                        </p:tgtEl>
                                        <p:attrNameLst>
                                          <p:attrName>ppt_y</p:attrName>
                                        </p:attrNameLst>
                                      </p:cBhvr>
                                      <p:tavLst>
                                        <p:tav tm="0">
                                          <p:val>
                                            <p:strVal val="#ppt_y+.1"/>
                                          </p:val>
                                        </p:tav>
                                        <p:tav tm="100000">
                                          <p:val>
                                            <p:strVal val="#ppt_y"/>
                                          </p:val>
                                        </p:tav>
                                      </p:tavLst>
                                    </p:anim>
                                  </p:childTnLst>
                                </p:cTn>
                              </p:par>
                            </p:childTnLst>
                          </p:cTn>
                        </p:par>
                        <p:par>
                          <p:cTn id="40" fill="hold">
                            <p:stCondLst>
                              <p:cond delay="3500"/>
                            </p:stCondLst>
                            <p:childTnLst>
                              <p:par>
                                <p:cTn id="41" presetID="10" presetClass="entr" presetSubtype="0" fill="hold" grpId="0"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par>
                          <p:cTn id="44" fill="hold">
                            <p:stCondLst>
                              <p:cond delay="4000"/>
                            </p:stCondLst>
                            <p:childTnLst>
                              <p:par>
                                <p:cTn id="45" presetID="42" presetClass="entr" presetSubtype="0" fill="hold" nodeType="after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anim calcmode="lin" valueType="num">
                                      <p:cBhvr>
                                        <p:cTn id="48" dur="500" fill="hold"/>
                                        <p:tgtEl>
                                          <p:spTgt spid="24"/>
                                        </p:tgtEl>
                                        <p:attrNameLst>
                                          <p:attrName>ppt_x</p:attrName>
                                        </p:attrNameLst>
                                      </p:cBhvr>
                                      <p:tavLst>
                                        <p:tav tm="0">
                                          <p:val>
                                            <p:strVal val="#ppt_x"/>
                                          </p:val>
                                        </p:tav>
                                        <p:tav tm="100000">
                                          <p:val>
                                            <p:strVal val="#ppt_x"/>
                                          </p:val>
                                        </p:tav>
                                      </p:tavLst>
                                    </p:anim>
                                    <p:anim calcmode="lin" valueType="num">
                                      <p:cBhvr>
                                        <p:cTn id="49"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9" grpId="0" animBg="1"/>
      <p:bldP spid="2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617575" y="1316843"/>
            <a:ext cx="162978" cy="163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b="1">
              <a:solidFill>
                <a:schemeClr val="tx1">
                  <a:lumMod val="75000"/>
                  <a:lumOff val="25000"/>
                </a:schemeClr>
              </a:solidFill>
            </a:endParaRPr>
          </a:p>
        </p:txBody>
      </p:sp>
      <p:sp>
        <p:nvSpPr>
          <p:cNvPr id="3" name="矩形 2"/>
          <p:cNvSpPr/>
          <p:nvPr/>
        </p:nvSpPr>
        <p:spPr>
          <a:xfrm>
            <a:off x="5617575" y="2208425"/>
            <a:ext cx="162978" cy="1630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b="1">
              <a:solidFill>
                <a:schemeClr val="tx1">
                  <a:lumMod val="75000"/>
                  <a:lumOff val="25000"/>
                </a:schemeClr>
              </a:solidFill>
            </a:endParaRPr>
          </a:p>
        </p:txBody>
      </p:sp>
      <p:sp>
        <p:nvSpPr>
          <p:cNvPr id="4" name="矩形 3"/>
          <p:cNvSpPr/>
          <p:nvPr/>
        </p:nvSpPr>
        <p:spPr>
          <a:xfrm>
            <a:off x="5617575" y="3100007"/>
            <a:ext cx="162978" cy="163000"/>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b="1">
              <a:solidFill>
                <a:schemeClr val="tx1">
                  <a:lumMod val="75000"/>
                  <a:lumOff val="25000"/>
                </a:schemeClr>
              </a:solidFill>
            </a:endParaRPr>
          </a:p>
        </p:txBody>
      </p:sp>
      <p:sp>
        <p:nvSpPr>
          <p:cNvPr id="5" name="矩形 4"/>
          <p:cNvSpPr/>
          <p:nvPr/>
        </p:nvSpPr>
        <p:spPr>
          <a:xfrm>
            <a:off x="5617575" y="3991588"/>
            <a:ext cx="162978" cy="163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b="1">
              <a:solidFill>
                <a:schemeClr val="tx1">
                  <a:lumMod val="75000"/>
                  <a:lumOff val="25000"/>
                </a:schemeClr>
              </a:solidFill>
            </a:endParaRPr>
          </a:p>
        </p:txBody>
      </p:sp>
      <p:grpSp>
        <p:nvGrpSpPr>
          <p:cNvPr id="6" name="组合 5"/>
          <p:cNvGrpSpPr/>
          <p:nvPr/>
        </p:nvGrpSpPr>
        <p:grpSpPr>
          <a:xfrm>
            <a:off x="1114824" y="2533011"/>
            <a:ext cx="3329840" cy="753442"/>
            <a:chOff x="1486174" y="3880510"/>
            <a:chExt cx="4439016" cy="1004279"/>
          </a:xfrm>
        </p:grpSpPr>
        <p:sp>
          <p:nvSpPr>
            <p:cNvPr id="7" name="五边形 6"/>
            <p:cNvSpPr/>
            <p:nvPr/>
          </p:nvSpPr>
          <p:spPr>
            <a:xfrm>
              <a:off x="4182131" y="3884882"/>
              <a:ext cx="1743059" cy="592401"/>
            </a:xfrm>
            <a:prstGeom prst="homePlate">
              <a:avLst/>
            </a:prstGeom>
            <a:noFill/>
            <a:ln>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8" name="任意多边形 7"/>
            <p:cNvSpPr/>
            <p:nvPr/>
          </p:nvSpPr>
          <p:spPr>
            <a:xfrm>
              <a:off x="3928938" y="3880510"/>
              <a:ext cx="790321" cy="1004279"/>
            </a:xfrm>
            <a:custGeom>
              <a:avLst/>
              <a:gdLst>
                <a:gd name="connsiteX0" fmla="*/ 259348 w 790321"/>
                <a:gd name="connsiteY0" fmla="*/ 0 h 1004279"/>
                <a:gd name="connsiteX1" fmla="*/ 790321 w 790321"/>
                <a:gd name="connsiteY1" fmla="*/ 596778 h 1004279"/>
                <a:gd name="connsiteX2" fmla="*/ 424401 w 790321"/>
                <a:gd name="connsiteY2" fmla="*/ 1004279 h 1004279"/>
                <a:gd name="connsiteX3" fmla="*/ 423202 w 790321"/>
                <a:gd name="connsiteY3" fmla="*/ 1004279 h 1004279"/>
                <a:gd name="connsiteX4" fmla="*/ 0 w 790321"/>
                <a:gd name="connsiteY4" fmla="*/ 275557 h 1004279"/>
                <a:gd name="connsiteX5" fmla="*/ 259348 w 790321"/>
                <a:gd name="connsiteY5" fmla="*/ 0 h 1004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0321" h="1004279">
                  <a:moveTo>
                    <a:pt x="259348" y="0"/>
                  </a:moveTo>
                  <a:lnTo>
                    <a:pt x="790321" y="596778"/>
                  </a:lnTo>
                  <a:lnTo>
                    <a:pt x="424401" y="1004279"/>
                  </a:lnTo>
                  <a:lnTo>
                    <a:pt x="423202" y="1004279"/>
                  </a:lnTo>
                  <a:lnTo>
                    <a:pt x="0" y="275557"/>
                  </a:lnTo>
                  <a:lnTo>
                    <a:pt x="259348" y="0"/>
                  </a:lnTo>
                  <a:close/>
                </a:path>
              </a:pathLst>
            </a:cu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9" name="任意多边形 8"/>
            <p:cNvSpPr/>
            <p:nvPr/>
          </p:nvSpPr>
          <p:spPr>
            <a:xfrm>
              <a:off x="1486174" y="4155220"/>
              <a:ext cx="2870513" cy="729568"/>
            </a:xfrm>
            <a:custGeom>
              <a:avLst/>
              <a:gdLst>
                <a:gd name="connsiteX0" fmla="*/ 2453501 w 2870513"/>
                <a:gd name="connsiteY0" fmla="*/ 0 h 729568"/>
                <a:gd name="connsiteX1" fmla="*/ 2870513 w 2870513"/>
                <a:gd name="connsiteY1" fmla="*/ 729568 h 729568"/>
                <a:gd name="connsiteX2" fmla="*/ 0 w 2870513"/>
                <a:gd name="connsiteY2" fmla="*/ 729568 h 729568"/>
                <a:gd name="connsiteX3" fmla="*/ 454587 w 2870513"/>
                <a:gd name="connsiteY3" fmla="*/ 4013 h 729568"/>
                <a:gd name="connsiteX4" fmla="*/ 2449723 w 2870513"/>
                <a:gd name="connsiteY4" fmla="*/ 4013 h 729568"/>
                <a:gd name="connsiteX5" fmla="*/ 2453501 w 2870513"/>
                <a:gd name="connsiteY5" fmla="*/ 0 h 729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0513" h="729568">
                  <a:moveTo>
                    <a:pt x="2453501" y="0"/>
                  </a:moveTo>
                  <a:lnTo>
                    <a:pt x="2870513" y="729568"/>
                  </a:lnTo>
                  <a:lnTo>
                    <a:pt x="0" y="729568"/>
                  </a:lnTo>
                  <a:lnTo>
                    <a:pt x="454587" y="4013"/>
                  </a:lnTo>
                  <a:lnTo>
                    <a:pt x="2449723" y="4013"/>
                  </a:lnTo>
                  <a:lnTo>
                    <a:pt x="2453501" y="0"/>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0" name="矩形 9"/>
            <p:cNvSpPr/>
            <p:nvPr/>
          </p:nvSpPr>
          <p:spPr>
            <a:xfrm>
              <a:off x="2306968" y="4274146"/>
              <a:ext cx="1357442" cy="492291"/>
            </a:xfrm>
            <a:prstGeom prst="rect">
              <a:avLst/>
            </a:prstGeom>
            <a:effectLst/>
          </p:spPr>
          <p:txBody>
            <a:bodyPr wrap="square">
              <a:spAutoFit/>
            </a:bodyPr>
            <a:lstStyle/>
            <a:p>
              <a:pPr algn="ctr"/>
              <a:r>
                <a:rPr lang="en-US" altLang="zh-CN" sz="1800" dirty="0">
                  <a:solidFill>
                    <a:schemeClr val="tx1">
                      <a:lumMod val="75000"/>
                      <a:lumOff val="25000"/>
                    </a:schemeClr>
                  </a:solidFill>
                  <a:latin typeface="微软雅黑" pitchFamily="34" charset="-122"/>
                  <a:ea typeface="微软雅黑" pitchFamily="34" charset="-122"/>
                </a:rPr>
                <a:t>03</a:t>
              </a:r>
              <a:endParaRPr lang="zh-CN" altLang="en-US" sz="1800" dirty="0">
                <a:solidFill>
                  <a:schemeClr val="tx1">
                    <a:lumMod val="75000"/>
                    <a:lumOff val="25000"/>
                  </a:schemeClr>
                </a:solidFill>
                <a:latin typeface="微软雅黑" pitchFamily="34" charset="-122"/>
                <a:ea typeface="微软雅黑" pitchFamily="34" charset="-122"/>
              </a:endParaRPr>
            </a:p>
          </p:txBody>
        </p:sp>
        <p:grpSp>
          <p:nvGrpSpPr>
            <p:cNvPr id="11" name="组合 39"/>
            <p:cNvGrpSpPr/>
            <p:nvPr/>
          </p:nvGrpSpPr>
          <p:grpSpPr>
            <a:xfrm>
              <a:off x="5067813" y="4012243"/>
              <a:ext cx="321178" cy="278354"/>
              <a:chOff x="7090992" y="4839631"/>
              <a:chExt cx="424306" cy="367732"/>
            </a:xfrm>
            <a:gradFill>
              <a:gsLst>
                <a:gs pos="0">
                  <a:srgbClr val="FBF56F"/>
                </a:gs>
                <a:gs pos="100000">
                  <a:srgbClr val="DEB024"/>
                </a:gs>
              </a:gsLst>
              <a:lin ang="7200000" scaled="0"/>
            </a:gradFill>
            <a:effectLst/>
          </p:grpSpPr>
          <p:sp>
            <p:nvSpPr>
              <p:cNvPr id="12" name="Freeform 19"/>
              <p:cNvSpPr>
                <a:spLocks/>
              </p:cNvSpPr>
              <p:nvPr/>
            </p:nvSpPr>
            <p:spPr bwMode="auto">
              <a:xfrm>
                <a:off x="7156995" y="4994536"/>
                <a:ext cx="86882" cy="152885"/>
              </a:xfrm>
              <a:custGeom>
                <a:avLst/>
                <a:gdLst>
                  <a:gd name="T0" fmla="*/ 4 w 54"/>
                  <a:gd name="T1" fmla="*/ 95 h 95"/>
                  <a:gd name="T2" fmla="*/ 49 w 54"/>
                  <a:gd name="T3" fmla="*/ 95 h 95"/>
                  <a:gd name="T4" fmla="*/ 54 w 54"/>
                  <a:gd name="T5" fmla="*/ 90 h 95"/>
                  <a:gd name="T6" fmla="*/ 54 w 54"/>
                  <a:gd name="T7" fmla="*/ 4 h 95"/>
                  <a:gd name="T8" fmla="*/ 49 w 54"/>
                  <a:gd name="T9" fmla="*/ 0 h 95"/>
                  <a:gd name="T10" fmla="*/ 4 w 54"/>
                  <a:gd name="T11" fmla="*/ 0 h 95"/>
                  <a:gd name="T12" fmla="*/ 0 w 54"/>
                  <a:gd name="T13" fmla="*/ 4 h 95"/>
                  <a:gd name="T14" fmla="*/ 0 w 54"/>
                  <a:gd name="T15" fmla="*/ 90 h 95"/>
                  <a:gd name="T16" fmla="*/ 4 w 54"/>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95">
                    <a:moveTo>
                      <a:pt x="4" y="95"/>
                    </a:moveTo>
                    <a:cubicBezTo>
                      <a:pt x="49" y="95"/>
                      <a:pt x="49" y="95"/>
                      <a:pt x="49" y="95"/>
                    </a:cubicBezTo>
                    <a:cubicBezTo>
                      <a:pt x="52" y="95"/>
                      <a:pt x="54" y="93"/>
                      <a:pt x="54" y="90"/>
                    </a:cubicBezTo>
                    <a:cubicBezTo>
                      <a:pt x="54" y="4"/>
                      <a:pt x="54" y="4"/>
                      <a:pt x="54" y="4"/>
                    </a:cubicBezTo>
                    <a:cubicBezTo>
                      <a:pt x="54" y="2"/>
                      <a:pt x="52" y="0"/>
                      <a:pt x="49" y="0"/>
                    </a:cubicBezTo>
                    <a:cubicBezTo>
                      <a:pt x="4" y="0"/>
                      <a:pt x="4" y="0"/>
                      <a:pt x="4" y="0"/>
                    </a:cubicBezTo>
                    <a:cubicBezTo>
                      <a:pt x="2" y="0"/>
                      <a:pt x="0" y="2"/>
                      <a:pt x="0" y="4"/>
                    </a:cubicBezTo>
                    <a:cubicBezTo>
                      <a:pt x="0" y="90"/>
                      <a:pt x="0" y="90"/>
                      <a:pt x="0" y="90"/>
                    </a:cubicBezTo>
                    <a:cubicBezTo>
                      <a:pt x="0" y="93"/>
                      <a:pt x="2" y="95"/>
                      <a:pt x="4" y="95"/>
                    </a:cubicBezTo>
                    <a:close/>
                  </a:path>
                </a:pathLst>
              </a:custGeom>
              <a:solidFill>
                <a:schemeClr val="accent3"/>
              </a:solidFill>
              <a:ln>
                <a:solidFill>
                  <a:schemeClr val="accent3"/>
                </a:solidFill>
              </a:ln>
              <a:extLst/>
            </p:spPr>
            <p:txBody>
              <a:bodyPr vert="horz" wrap="square" lIns="91440" tIns="45720" rIns="91440" bIns="45720" numCol="1" anchor="t" anchorCtr="0" compatLnSpc="1">
                <a:prstTxWarp prst="textNoShape">
                  <a:avLst/>
                </a:prstTxWarp>
              </a:bodyPr>
              <a:lstStyle/>
              <a:p>
                <a:endParaRPr lang="zh-CN" altLang="en-US" sz="1500" dirty="0">
                  <a:solidFill>
                    <a:schemeClr val="tx1">
                      <a:lumMod val="75000"/>
                      <a:lumOff val="25000"/>
                    </a:schemeClr>
                  </a:solidFill>
                </a:endParaRPr>
              </a:p>
            </p:txBody>
          </p:sp>
          <p:sp>
            <p:nvSpPr>
              <p:cNvPr id="13" name="Freeform 20"/>
              <p:cNvSpPr>
                <a:spLocks/>
              </p:cNvSpPr>
              <p:nvPr/>
            </p:nvSpPr>
            <p:spPr bwMode="auto">
              <a:xfrm>
                <a:off x="7282266" y="4937962"/>
                <a:ext cx="86882" cy="209459"/>
              </a:xfrm>
              <a:custGeom>
                <a:avLst/>
                <a:gdLst>
                  <a:gd name="T0" fmla="*/ 5 w 54"/>
                  <a:gd name="T1" fmla="*/ 130 h 130"/>
                  <a:gd name="T2" fmla="*/ 50 w 54"/>
                  <a:gd name="T3" fmla="*/ 130 h 130"/>
                  <a:gd name="T4" fmla="*/ 54 w 54"/>
                  <a:gd name="T5" fmla="*/ 125 h 130"/>
                  <a:gd name="T6" fmla="*/ 54 w 54"/>
                  <a:gd name="T7" fmla="*/ 5 h 130"/>
                  <a:gd name="T8" fmla="*/ 50 w 54"/>
                  <a:gd name="T9" fmla="*/ 0 h 130"/>
                  <a:gd name="T10" fmla="*/ 5 w 54"/>
                  <a:gd name="T11" fmla="*/ 0 h 130"/>
                  <a:gd name="T12" fmla="*/ 0 w 54"/>
                  <a:gd name="T13" fmla="*/ 5 h 130"/>
                  <a:gd name="T14" fmla="*/ 0 w 54"/>
                  <a:gd name="T15" fmla="*/ 125 h 130"/>
                  <a:gd name="T16" fmla="*/ 5 w 54"/>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30">
                    <a:moveTo>
                      <a:pt x="5" y="130"/>
                    </a:moveTo>
                    <a:cubicBezTo>
                      <a:pt x="50" y="130"/>
                      <a:pt x="50" y="130"/>
                      <a:pt x="50" y="130"/>
                    </a:cubicBezTo>
                    <a:cubicBezTo>
                      <a:pt x="52" y="130"/>
                      <a:pt x="54" y="128"/>
                      <a:pt x="54" y="125"/>
                    </a:cubicBezTo>
                    <a:cubicBezTo>
                      <a:pt x="54" y="5"/>
                      <a:pt x="54" y="5"/>
                      <a:pt x="54" y="5"/>
                    </a:cubicBezTo>
                    <a:cubicBezTo>
                      <a:pt x="54" y="2"/>
                      <a:pt x="52" y="0"/>
                      <a:pt x="50" y="0"/>
                    </a:cubicBezTo>
                    <a:cubicBezTo>
                      <a:pt x="5" y="0"/>
                      <a:pt x="5" y="0"/>
                      <a:pt x="5" y="0"/>
                    </a:cubicBezTo>
                    <a:cubicBezTo>
                      <a:pt x="2" y="0"/>
                      <a:pt x="0" y="2"/>
                      <a:pt x="0" y="5"/>
                    </a:cubicBezTo>
                    <a:cubicBezTo>
                      <a:pt x="0" y="125"/>
                      <a:pt x="0" y="125"/>
                      <a:pt x="0" y="125"/>
                    </a:cubicBezTo>
                    <a:cubicBezTo>
                      <a:pt x="0" y="128"/>
                      <a:pt x="2" y="130"/>
                      <a:pt x="5" y="130"/>
                    </a:cubicBezTo>
                    <a:close/>
                  </a:path>
                </a:pathLst>
              </a:custGeom>
              <a:solidFill>
                <a:schemeClr val="accent3"/>
              </a:solidFill>
              <a:ln>
                <a:solidFill>
                  <a:schemeClr val="accent3"/>
                </a:solidFill>
              </a:ln>
              <a:extLst/>
            </p:spPr>
            <p:txBody>
              <a:bodyPr vert="horz" wrap="square" lIns="91440" tIns="45720" rIns="91440" bIns="45720" numCol="1" anchor="t" anchorCtr="0" compatLnSpc="1">
                <a:prstTxWarp prst="textNoShape">
                  <a:avLst/>
                </a:prstTxWarp>
              </a:bodyPr>
              <a:lstStyle/>
              <a:p>
                <a:endParaRPr lang="zh-CN" altLang="en-US" sz="1500" dirty="0">
                  <a:solidFill>
                    <a:schemeClr val="tx1">
                      <a:lumMod val="75000"/>
                      <a:lumOff val="25000"/>
                    </a:schemeClr>
                  </a:solidFill>
                </a:endParaRPr>
              </a:p>
            </p:txBody>
          </p:sp>
          <p:sp>
            <p:nvSpPr>
              <p:cNvPr id="14" name="Freeform 21"/>
              <p:cNvSpPr>
                <a:spLocks/>
              </p:cNvSpPr>
              <p:nvPr/>
            </p:nvSpPr>
            <p:spPr bwMode="auto">
              <a:xfrm>
                <a:off x="7408885" y="4891491"/>
                <a:ext cx="86882" cy="255931"/>
              </a:xfrm>
              <a:custGeom>
                <a:avLst/>
                <a:gdLst>
                  <a:gd name="T0" fmla="*/ 4 w 54"/>
                  <a:gd name="T1" fmla="*/ 159 h 159"/>
                  <a:gd name="T2" fmla="*/ 49 w 54"/>
                  <a:gd name="T3" fmla="*/ 159 h 159"/>
                  <a:gd name="T4" fmla="*/ 54 w 54"/>
                  <a:gd name="T5" fmla="*/ 154 h 159"/>
                  <a:gd name="T6" fmla="*/ 54 w 54"/>
                  <a:gd name="T7" fmla="*/ 5 h 159"/>
                  <a:gd name="T8" fmla="*/ 49 w 54"/>
                  <a:gd name="T9" fmla="*/ 0 h 159"/>
                  <a:gd name="T10" fmla="*/ 4 w 54"/>
                  <a:gd name="T11" fmla="*/ 0 h 159"/>
                  <a:gd name="T12" fmla="*/ 0 w 54"/>
                  <a:gd name="T13" fmla="*/ 5 h 159"/>
                  <a:gd name="T14" fmla="*/ 0 w 54"/>
                  <a:gd name="T15" fmla="*/ 154 h 159"/>
                  <a:gd name="T16" fmla="*/ 4 w 54"/>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59">
                    <a:moveTo>
                      <a:pt x="4" y="159"/>
                    </a:moveTo>
                    <a:cubicBezTo>
                      <a:pt x="49" y="159"/>
                      <a:pt x="49" y="159"/>
                      <a:pt x="49" y="159"/>
                    </a:cubicBezTo>
                    <a:cubicBezTo>
                      <a:pt x="52" y="159"/>
                      <a:pt x="54" y="157"/>
                      <a:pt x="54" y="154"/>
                    </a:cubicBezTo>
                    <a:cubicBezTo>
                      <a:pt x="54" y="5"/>
                      <a:pt x="54" y="5"/>
                      <a:pt x="54" y="5"/>
                    </a:cubicBezTo>
                    <a:cubicBezTo>
                      <a:pt x="54" y="2"/>
                      <a:pt x="52" y="0"/>
                      <a:pt x="49" y="0"/>
                    </a:cubicBezTo>
                    <a:cubicBezTo>
                      <a:pt x="4" y="0"/>
                      <a:pt x="4" y="0"/>
                      <a:pt x="4" y="0"/>
                    </a:cubicBezTo>
                    <a:cubicBezTo>
                      <a:pt x="2" y="0"/>
                      <a:pt x="0" y="2"/>
                      <a:pt x="0" y="5"/>
                    </a:cubicBezTo>
                    <a:cubicBezTo>
                      <a:pt x="0" y="154"/>
                      <a:pt x="0" y="154"/>
                      <a:pt x="0" y="154"/>
                    </a:cubicBezTo>
                    <a:cubicBezTo>
                      <a:pt x="0" y="157"/>
                      <a:pt x="2" y="159"/>
                      <a:pt x="4" y="159"/>
                    </a:cubicBezTo>
                    <a:close/>
                  </a:path>
                </a:pathLst>
              </a:custGeom>
              <a:solidFill>
                <a:schemeClr val="accent3"/>
              </a:solidFill>
              <a:ln>
                <a:solidFill>
                  <a:schemeClr val="accent3"/>
                </a:solidFill>
              </a:ln>
              <a:extLst/>
            </p:spPr>
            <p:txBody>
              <a:bodyPr vert="horz" wrap="square" lIns="91440" tIns="45720" rIns="91440" bIns="45720" numCol="1" anchor="t" anchorCtr="0" compatLnSpc="1">
                <a:prstTxWarp prst="textNoShape">
                  <a:avLst/>
                </a:prstTxWarp>
              </a:bodyPr>
              <a:lstStyle/>
              <a:p>
                <a:endParaRPr lang="zh-CN" altLang="en-US" sz="1500" dirty="0">
                  <a:solidFill>
                    <a:schemeClr val="tx1">
                      <a:lumMod val="75000"/>
                      <a:lumOff val="25000"/>
                    </a:schemeClr>
                  </a:solidFill>
                </a:endParaRPr>
              </a:p>
            </p:txBody>
          </p:sp>
          <p:sp>
            <p:nvSpPr>
              <p:cNvPr id="15" name="Freeform 22"/>
              <p:cNvSpPr>
                <a:spLocks/>
              </p:cNvSpPr>
              <p:nvPr/>
            </p:nvSpPr>
            <p:spPr bwMode="auto">
              <a:xfrm>
                <a:off x="7090992" y="4839631"/>
                <a:ext cx="424306" cy="367732"/>
              </a:xfrm>
              <a:custGeom>
                <a:avLst/>
                <a:gdLst>
                  <a:gd name="T0" fmla="*/ 253 w 264"/>
                  <a:gd name="T1" fmla="*/ 206 h 228"/>
                  <a:gd name="T2" fmla="*/ 23 w 264"/>
                  <a:gd name="T3" fmla="*/ 206 h 228"/>
                  <a:gd name="T4" fmla="*/ 22 w 264"/>
                  <a:gd name="T5" fmla="*/ 206 h 228"/>
                  <a:gd name="T6" fmla="*/ 22 w 264"/>
                  <a:gd name="T7" fmla="*/ 11 h 228"/>
                  <a:gd name="T8" fmla="*/ 11 w 264"/>
                  <a:gd name="T9" fmla="*/ 0 h 228"/>
                  <a:gd name="T10" fmla="*/ 0 w 264"/>
                  <a:gd name="T11" fmla="*/ 11 h 228"/>
                  <a:gd name="T12" fmla="*/ 0 w 264"/>
                  <a:gd name="T13" fmla="*/ 206 h 228"/>
                  <a:gd name="T14" fmla="*/ 23 w 264"/>
                  <a:gd name="T15" fmla="*/ 228 h 228"/>
                  <a:gd name="T16" fmla="*/ 253 w 264"/>
                  <a:gd name="T17" fmla="*/ 228 h 228"/>
                  <a:gd name="T18" fmla="*/ 264 w 264"/>
                  <a:gd name="T19" fmla="*/ 217 h 228"/>
                  <a:gd name="T20" fmla="*/ 253 w 264"/>
                  <a:gd name="T21" fmla="*/ 20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4" h="228">
                    <a:moveTo>
                      <a:pt x="253" y="206"/>
                    </a:moveTo>
                    <a:cubicBezTo>
                      <a:pt x="23" y="206"/>
                      <a:pt x="23" y="206"/>
                      <a:pt x="23" y="206"/>
                    </a:cubicBezTo>
                    <a:cubicBezTo>
                      <a:pt x="22" y="206"/>
                      <a:pt x="22" y="206"/>
                      <a:pt x="22" y="206"/>
                    </a:cubicBezTo>
                    <a:cubicBezTo>
                      <a:pt x="22" y="11"/>
                      <a:pt x="22" y="11"/>
                      <a:pt x="22" y="11"/>
                    </a:cubicBezTo>
                    <a:cubicBezTo>
                      <a:pt x="22" y="5"/>
                      <a:pt x="17" y="0"/>
                      <a:pt x="11" y="0"/>
                    </a:cubicBezTo>
                    <a:cubicBezTo>
                      <a:pt x="5" y="0"/>
                      <a:pt x="0" y="5"/>
                      <a:pt x="0" y="11"/>
                    </a:cubicBezTo>
                    <a:cubicBezTo>
                      <a:pt x="0" y="206"/>
                      <a:pt x="0" y="206"/>
                      <a:pt x="0" y="206"/>
                    </a:cubicBezTo>
                    <a:cubicBezTo>
                      <a:pt x="0" y="218"/>
                      <a:pt x="10" y="228"/>
                      <a:pt x="23" y="228"/>
                    </a:cubicBezTo>
                    <a:cubicBezTo>
                      <a:pt x="253" y="228"/>
                      <a:pt x="253" y="228"/>
                      <a:pt x="253" y="228"/>
                    </a:cubicBezTo>
                    <a:cubicBezTo>
                      <a:pt x="259" y="228"/>
                      <a:pt x="264" y="223"/>
                      <a:pt x="264" y="217"/>
                    </a:cubicBezTo>
                    <a:cubicBezTo>
                      <a:pt x="264" y="211"/>
                      <a:pt x="259" y="206"/>
                      <a:pt x="253" y="206"/>
                    </a:cubicBezTo>
                    <a:close/>
                  </a:path>
                </a:pathLst>
              </a:custGeom>
              <a:solidFill>
                <a:schemeClr val="accent3"/>
              </a:solidFill>
              <a:ln>
                <a:solidFill>
                  <a:schemeClr val="accent3"/>
                </a:solidFill>
              </a:ln>
              <a:extLst/>
            </p:spPr>
            <p:txBody>
              <a:bodyPr vert="horz" wrap="square" lIns="91440" tIns="45720" rIns="91440" bIns="45720" numCol="1" anchor="t" anchorCtr="0" compatLnSpc="1">
                <a:prstTxWarp prst="textNoShape">
                  <a:avLst/>
                </a:prstTxWarp>
              </a:bodyPr>
              <a:lstStyle/>
              <a:p>
                <a:endParaRPr lang="zh-CN" altLang="en-US" sz="1500" dirty="0">
                  <a:solidFill>
                    <a:schemeClr val="tx1">
                      <a:lumMod val="75000"/>
                      <a:lumOff val="25000"/>
                    </a:schemeClr>
                  </a:solidFill>
                </a:endParaRPr>
              </a:p>
            </p:txBody>
          </p:sp>
        </p:grpSp>
      </p:grpSp>
      <p:sp>
        <p:nvSpPr>
          <p:cNvPr id="16" name="文本框 47"/>
          <p:cNvSpPr txBox="1"/>
          <p:nvPr/>
        </p:nvSpPr>
        <p:spPr>
          <a:xfrm>
            <a:off x="6102377" y="1132384"/>
            <a:ext cx="1869761" cy="977201"/>
          </a:xfrm>
          <a:prstGeom prst="rect">
            <a:avLst/>
          </a:prstGeom>
          <a:noFill/>
          <a:effectLst/>
        </p:spPr>
        <p:txBody>
          <a:bodyPr wrap="none" lIns="68589" tIns="34295" rIns="68589" bIns="34295" rtlCol="0">
            <a:spAutoFit/>
          </a:bodyPr>
          <a:lstStyle/>
          <a:p>
            <a:r>
              <a:rPr lang="zh-CN" altLang="en-US" sz="1200" dirty="0">
                <a:solidFill>
                  <a:schemeClr val="tx1">
                    <a:lumMod val="75000"/>
                    <a:lumOff val="25000"/>
                  </a:schemeClr>
                </a:solidFill>
                <a:latin typeface="微软雅黑" pitchFamily="34" charset="-122"/>
                <a:ea typeface="微软雅黑" pitchFamily="34" charset="-122"/>
              </a:rPr>
              <a:t>点击添加标题</a:t>
            </a:r>
            <a:endParaRPr lang="en-US" altLang="zh-CN" sz="1200" dirty="0">
              <a:solidFill>
                <a:schemeClr val="tx1">
                  <a:lumMod val="75000"/>
                  <a:lumOff val="25000"/>
                </a:schemeClr>
              </a:solidFill>
              <a:latin typeface="微软雅黑" pitchFamily="34" charset="-122"/>
              <a:ea typeface="微软雅黑" pitchFamily="34" charset="-122"/>
            </a:endParaRPr>
          </a:p>
          <a:p>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a:t>
            </a:r>
            <a:endParaRPr lang="en-US" altLang="zh-CN" sz="900" dirty="0">
              <a:solidFill>
                <a:schemeClr val="tx1">
                  <a:lumMod val="50000"/>
                  <a:lumOff val="50000"/>
                </a:schemeClr>
              </a:solidFill>
              <a:latin typeface="微软雅黑" pitchFamily="34" charset="-122"/>
              <a:ea typeface="微软雅黑" pitchFamily="34" charset="-122"/>
            </a:endParaRPr>
          </a:p>
          <a:p>
            <a:r>
              <a:rPr lang="zh-CN" altLang="en-US" sz="900" dirty="0">
                <a:solidFill>
                  <a:schemeClr val="tx1">
                    <a:lumMod val="50000"/>
                    <a:lumOff val="50000"/>
                  </a:schemeClr>
                </a:solidFill>
                <a:latin typeface="微软雅黑" pitchFamily="34" charset="-122"/>
                <a:ea typeface="微软雅黑" pitchFamily="34" charset="-122"/>
              </a:rPr>
              <a:t>您的文本后，在此框中选择粘贴，</a:t>
            </a:r>
            <a:endParaRPr lang="en-US" altLang="zh-CN" sz="900" dirty="0">
              <a:solidFill>
                <a:schemeClr val="tx1">
                  <a:lumMod val="50000"/>
                  <a:lumOff val="50000"/>
                </a:schemeClr>
              </a:solidFill>
              <a:latin typeface="微软雅黑" pitchFamily="34" charset="-122"/>
              <a:ea typeface="微软雅黑" pitchFamily="34" charset="-122"/>
            </a:endParaRPr>
          </a:p>
          <a:p>
            <a:r>
              <a:rPr lang="zh-CN" altLang="en-US" sz="900" dirty="0">
                <a:solidFill>
                  <a:schemeClr val="tx1">
                    <a:lumMod val="50000"/>
                    <a:lumOff val="50000"/>
                  </a:schemeClr>
                </a:solidFill>
                <a:latin typeface="微软雅黑" pitchFamily="34" charset="-122"/>
                <a:ea typeface="微软雅黑" pitchFamily="34" charset="-122"/>
              </a:rPr>
              <a:t>并选择只保留文字。</a:t>
            </a:r>
            <a:endParaRPr lang="en-US" altLang="zh-CN" sz="900" dirty="0">
              <a:solidFill>
                <a:schemeClr val="tx1">
                  <a:lumMod val="50000"/>
                  <a:lumOff val="50000"/>
                </a:schemeClr>
              </a:solidFill>
              <a:latin typeface="微软雅黑" pitchFamily="34" charset="-122"/>
              <a:ea typeface="微软雅黑" pitchFamily="34" charset="-122"/>
            </a:endParaRPr>
          </a:p>
          <a:p>
            <a:endParaRPr lang="en-US" altLang="zh-CN" sz="1000" b="1" dirty="0">
              <a:solidFill>
                <a:schemeClr val="tx1">
                  <a:lumMod val="50000"/>
                  <a:lumOff val="50000"/>
                </a:schemeClr>
              </a:solidFill>
              <a:latin typeface="微软雅黑" pitchFamily="34" charset="-122"/>
              <a:ea typeface="微软雅黑" pitchFamily="34" charset="-122"/>
            </a:endParaRPr>
          </a:p>
          <a:p>
            <a:endParaRPr lang="en-US" altLang="zh-CN" sz="1000" b="1" dirty="0">
              <a:solidFill>
                <a:schemeClr val="tx1">
                  <a:lumMod val="50000"/>
                  <a:lumOff val="50000"/>
                </a:schemeClr>
              </a:solidFill>
              <a:latin typeface="微软雅黑" pitchFamily="34" charset="-122"/>
              <a:ea typeface="微软雅黑" pitchFamily="34" charset="-122"/>
            </a:endParaRPr>
          </a:p>
        </p:txBody>
      </p:sp>
      <p:sp>
        <p:nvSpPr>
          <p:cNvPr id="17" name="文本框 48"/>
          <p:cNvSpPr txBox="1"/>
          <p:nvPr/>
        </p:nvSpPr>
        <p:spPr>
          <a:xfrm>
            <a:off x="6102377" y="2052335"/>
            <a:ext cx="1869761" cy="977201"/>
          </a:xfrm>
          <a:prstGeom prst="rect">
            <a:avLst/>
          </a:prstGeom>
          <a:noFill/>
          <a:effectLst/>
        </p:spPr>
        <p:txBody>
          <a:bodyPr wrap="none" lIns="68589" tIns="34295" rIns="68589" bIns="34295" rtlCol="0">
            <a:spAutoFit/>
          </a:bodyPr>
          <a:lstStyle/>
          <a:p>
            <a:r>
              <a:rPr lang="zh-CN" altLang="en-US" sz="1200" dirty="0">
                <a:solidFill>
                  <a:schemeClr val="tx1">
                    <a:lumMod val="75000"/>
                    <a:lumOff val="25000"/>
                  </a:schemeClr>
                </a:solidFill>
                <a:latin typeface="微软雅黑" pitchFamily="34" charset="-122"/>
                <a:ea typeface="微软雅黑" pitchFamily="34" charset="-122"/>
              </a:rPr>
              <a:t>点击添加标题</a:t>
            </a:r>
            <a:endParaRPr lang="en-US" altLang="zh-CN" sz="1200" dirty="0">
              <a:solidFill>
                <a:schemeClr val="tx1">
                  <a:lumMod val="75000"/>
                  <a:lumOff val="25000"/>
                </a:schemeClr>
              </a:solidFill>
              <a:latin typeface="微软雅黑" pitchFamily="34" charset="-122"/>
              <a:ea typeface="微软雅黑" pitchFamily="34" charset="-122"/>
            </a:endParaRPr>
          </a:p>
          <a:p>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a:t>
            </a:r>
            <a:endParaRPr lang="en-US" altLang="zh-CN" sz="900" dirty="0">
              <a:solidFill>
                <a:schemeClr val="tx1">
                  <a:lumMod val="50000"/>
                  <a:lumOff val="50000"/>
                </a:schemeClr>
              </a:solidFill>
              <a:latin typeface="微软雅黑" pitchFamily="34" charset="-122"/>
              <a:ea typeface="微软雅黑" pitchFamily="34" charset="-122"/>
            </a:endParaRPr>
          </a:p>
          <a:p>
            <a:r>
              <a:rPr lang="zh-CN" altLang="en-US" sz="900" dirty="0">
                <a:solidFill>
                  <a:schemeClr val="tx1">
                    <a:lumMod val="50000"/>
                    <a:lumOff val="50000"/>
                  </a:schemeClr>
                </a:solidFill>
                <a:latin typeface="微软雅黑" pitchFamily="34" charset="-122"/>
                <a:ea typeface="微软雅黑" pitchFamily="34" charset="-122"/>
              </a:rPr>
              <a:t>您的文本后，在此框中选择粘贴，</a:t>
            </a:r>
            <a:endParaRPr lang="en-US" altLang="zh-CN" sz="900" dirty="0">
              <a:solidFill>
                <a:schemeClr val="tx1">
                  <a:lumMod val="50000"/>
                  <a:lumOff val="50000"/>
                </a:schemeClr>
              </a:solidFill>
              <a:latin typeface="微软雅黑" pitchFamily="34" charset="-122"/>
              <a:ea typeface="微软雅黑" pitchFamily="34" charset="-122"/>
            </a:endParaRPr>
          </a:p>
          <a:p>
            <a:r>
              <a:rPr lang="zh-CN" altLang="en-US" sz="900" dirty="0">
                <a:solidFill>
                  <a:schemeClr val="tx1">
                    <a:lumMod val="50000"/>
                    <a:lumOff val="50000"/>
                  </a:schemeClr>
                </a:solidFill>
                <a:latin typeface="微软雅黑" pitchFamily="34" charset="-122"/>
                <a:ea typeface="微软雅黑" pitchFamily="34" charset="-122"/>
              </a:rPr>
              <a:t>并选择只保留文字。</a:t>
            </a:r>
            <a:endParaRPr lang="en-US" altLang="zh-CN" sz="900" dirty="0">
              <a:solidFill>
                <a:schemeClr val="tx1">
                  <a:lumMod val="50000"/>
                  <a:lumOff val="50000"/>
                </a:schemeClr>
              </a:solidFill>
              <a:latin typeface="微软雅黑" pitchFamily="34" charset="-122"/>
              <a:ea typeface="微软雅黑" pitchFamily="34" charset="-122"/>
            </a:endParaRPr>
          </a:p>
          <a:p>
            <a:endParaRPr lang="en-US" altLang="zh-CN" sz="1000" b="1" dirty="0">
              <a:solidFill>
                <a:schemeClr val="tx1">
                  <a:lumMod val="50000"/>
                  <a:lumOff val="50000"/>
                </a:schemeClr>
              </a:solidFill>
              <a:latin typeface="微软雅黑" pitchFamily="34" charset="-122"/>
              <a:ea typeface="微软雅黑" pitchFamily="34" charset="-122"/>
            </a:endParaRPr>
          </a:p>
          <a:p>
            <a:endParaRPr lang="en-US" altLang="zh-CN" sz="1000" b="1" dirty="0">
              <a:solidFill>
                <a:schemeClr val="tx1">
                  <a:lumMod val="50000"/>
                  <a:lumOff val="50000"/>
                </a:schemeClr>
              </a:solidFill>
              <a:latin typeface="微软雅黑" pitchFamily="34" charset="-122"/>
              <a:ea typeface="微软雅黑" pitchFamily="34" charset="-122"/>
            </a:endParaRPr>
          </a:p>
        </p:txBody>
      </p:sp>
      <p:sp>
        <p:nvSpPr>
          <p:cNvPr id="18" name="文本框 49"/>
          <p:cNvSpPr txBox="1"/>
          <p:nvPr/>
        </p:nvSpPr>
        <p:spPr>
          <a:xfrm>
            <a:off x="6102377" y="2927593"/>
            <a:ext cx="1869761" cy="977201"/>
          </a:xfrm>
          <a:prstGeom prst="rect">
            <a:avLst/>
          </a:prstGeom>
          <a:noFill/>
          <a:effectLst/>
        </p:spPr>
        <p:txBody>
          <a:bodyPr wrap="none" lIns="68589" tIns="34295" rIns="68589" bIns="34295" rtlCol="0">
            <a:spAutoFit/>
          </a:bodyPr>
          <a:lstStyle/>
          <a:p>
            <a:r>
              <a:rPr lang="zh-CN" altLang="en-US" sz="1200" dirty="0">
                <a:solidFill>
                  <a:schemeClr val="tx1">
                    <a:lumMod val="75000"/>
                    <a:lumOff val="25000"/>
                  </a:schemeClr>
                </a:solidFill>
                <a:latin typeface="微软雅黑" pitchFamily="34" charset="-122"/>
                <a:ea typeface="微软雅黑" pitchFamily="34" charset="-122"/>
              </a:rPr>
              <a:t>点击添加标题</a:t>
            </a:r>
            <a:endParaRPr lang="en-US" altLang="zh-CN" sz="1200" dirty="0">
              <a:solidFill>
                <a:schemeClr val="tx1">
                  <a:lumMod val="75000"/>
                  <a:lumOff val="25000"/>
                </a:schemeClr>
              </a:solidFill>
              <a:latin typeface="微软雅黑" pitchFamily="34" charset="-122"/>
              <a:ea typeface="微软雅黑" pitchFamily="34" charset="-122"/>
            </a:endParaRPr>
          </a:p>
          <a:p>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a:t>
            </a:r>
            <a:endParaRPr lang="en-US" altLang="zh-CN" sz="900" dirty="0">
              <a:solidFill>
                <a:schemeClr val="tx1">
                  <a:lumMod val="50000"/>
                  <a:lumOff val="50000"/>
                </a:schemeClr>
              </a:solidFill>
              <a:latin typeface="微软雅黑" pitchFamily="34" charset="-122"/>
              <a:ea typeface="微软雅黑" pitchFamily="34" charset="-122"/>
            </a:endParaRPr>
          </a:p>
          <a:p>
            <a:r>
              <a:rPr lang="zh-CN" altLang="en-US" sz="900" dirty="0">
                <a:solidFill>
                  <a:schemeClr val="tx1">
                    <a:lumMod val="50000"/>
                    <a:lumOff val="50000"/>
                  </a:schemeClr>
                </a:solidFill>
                <a:latin typeface="微软雅黑" pitchFamily="34" charset="-122"/>
                <a:ea typeface="微软雅黑" pitchFamily="34" charset="-122"/>
              </a:rPr>
              <a:t>您的文本后，在此框中选择粘贴，</a:t>
            </a:r>
            <a:endParaRPr lang="en-US" altLang="zh-CN" sz="900" dirty="0">
              <a:solidFill>
                <a:schemeClr val="tx1">
                  <a:lumMod val="50000"/>
                  <a:lumOff val="50000"/>
                </a:schemeClr>
              </a:solidFill>
              <a:latin typeface="微软雅黑" pitchFamily="34" charset="-122"/>
              <a:ea typeface="微软雅黑" pitchFamily="34" charset="-122"/>
            </a:endParaRPr>
          </a:p>
          <a:p>
            <a:r>
              <a:rPr lang="zh-CN" altLang="en-US" sz="900" dirty="0">
                <a:solidFill>
                  <a:schemeClr val="tx1">
                    <a:lumMod val="50000"/>
                    <a:lumOff val="50000"/>
                  </a:schemeClr>
                </a:solidFill>
                <a:latin typeface="微软雅黑" pitchFamily="34" charset="-122"/>
                <a:ea typeface="微软雅黑" pitchFamily="34" charset="-122"/>
              </a:rPr>
              <a:t>并选择只保留文字。</a:t>
            </a:r>
            <a:endParaRPr lang="en-US" altLang="zh-CN" sz="900" dirty="0">
              <a:solidFill>
                <a:schemeClr val="tx1">
                  <a:lumMod val="50000"/>
                  <a:lumOff val="50000"/>
                </a:schemeClr>
              </a:solidFill>
              <a:latin typeface="微软雅黑" pitchFamily="34" charset="-122"/>
              <a:ea typeface="微软雅黑" pitchFamily="34" charset="-122"/>
            </a:endParaRPr>
          </a:p>
          <a:p>
            <a:endParaRPr lang="en-US" altLang="zh-CN" sz="1000" b="1" dirty="0">
              <a:solidFill>
                <a:schemeClr val="tx1">
                  <a:lumMod val="50000"/>
                  <a:lumOff val="50000"/>
                </a:schemeClr>
              </a:solidFill>
              <a:latin typeface="微软雅黑" pitchFamily="34" charset="-122"/>
              <a:ea typeface="微软雅黑" pitchFamily="34" charset="-122"/>
            </a:endParaRPr>
          </a:p>
          <a:p>
            <a:endParaRPr lang="en-US" altLang="zh-CN" sz="1000" b="1" dirty="0">
              <a:solidFill>
                <a:schemeClr val="tx1">
                  <a:lumMod val="50000"/>
                  <a:lumOff val="50000"/>
                </a:schemeClr>
              </a:solidFill>
              <a:latin typeface="微软雅黑" pitchFamily="34" charset="-122"/>
              <a:ea typeface="微软雅黑" pitchFamily="34" charset="-122"/>
            </a:endParaRPr>
          </a:p>
        </p:txBody>
      </p:sp>
      <p:sp>
        <p:nvSpPr>
          <p:cNvPr id="19" name="文本框 50"/>
          <p:cNvSpPr txBox="1"/>
          <p:nvPr/>
        </p:nvSpPr>
        <p:spPr>
          <a:xfrm>
            <a:off x="6102377" y="3802850"/>
            <a:ext cx="1869761" cy="946423"/>
          </a:xfrm>
          <a:prstGeom prst="rect">
            <a:avLst/>
          </a:prstGeom>
          <a:noFill/>
          <a:effectLst/>
        </p:spPr>
        <p:txBody>
          <a:bodyPr wrap="none" lIns="68589" tIns="34295" rIns="68589" bIns="34295" rtlCol="0">
            <a:spAutoFit/>
          </a:bodyPr>
          <a:lstStyle/>
          <a:p>
            <a:r>
              <a:rPr lang="zh-CN" altLang="en-US" sz="1200" dirty="0">
                <a:solidFill>
                  <a:schemeClr val="tx1">
                    <a:lumMod val="75000"/>
                    <a:lumOff val="25000"/>
                  </a:schemeClr>
                </a:solidFill>
                <a:latin typeface="微软雅黑" pitchFamily="34" charset="-122"/>
                <a:ea typeface="微软雅黑" pitchFamily="34" charset="-122"/>
              </a:rPr>
              <a:t>点击添加标题</a:t>
            </a:r>
            <a:endParaRPr lang="en-US" altLang="zh-CN" sz="1200" dirty="0">
              <a:solidFill>
                <a:schemeClr val="tx1">
                  <a:lumMod val="75000"/>
                  <a:lumOff val="25000"/>
                </a:schemeClr>
              </a:solidFill>
              <a:latin typeface="微软雅黑" pitchFamily="34" charset="-122"/>
              <a:ea typeface="微软雅黑" pitchFamily="34" charset="-122"/>
            </a:endParaRPr>
          </a:p>
          <a:p>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a:t>
            </a:r>
            <a:endParaRPr lang="en-US" altLang="zh-CN" sz="900" dirty="0">
              <a:solidFill>
                <a:schemeClr val="tx1">
                  <a:lumMod val="50000"/>
                  <a:lumOff val="50000"/>
                </a:schemeClr>
              </a:solidFill>
              <a:latin typeface="微软雅黑" pitchFamily="34" charset="-122"/>
              <a:ea typeface="微软雅黑" pitchFamily="34" charset="-122"/>
            </a:endParaRPr>
          </a:p>
          <a:p>
            <a:r>
              <a:rPr lang="zh-CN" altLang="en-US" sz="900" dirty="0">
                <a:solidFill>
                  <a:schemeClr val="tx1">
                    <a:lumMod val="50000"/>
                    <a:lumOff val="50000"/>
                  </a:schemeClr>
                </a:solidFill>
                <a:latin typeface="微软雅黑" pitchFamily="34" charset="-122"/>
                <a:ea typeface="微软雅黑" pitchFamily="34" charset="-122"/>
              </a:rPr>
              <a:t>您的文本后，在此框中选择粘贴，</a:t>
            </a:r>
            <a:endParaRPr lang="en-US" altLang="zh-CN" sz="900" dirty="0">
              <a:solidFill>
                <a:schemeClr val="tx1">
                  <a:lumMod val="50000"/>
                  <a:lumOff val="50000"/>
                </a:schemeClr>
              </a:solidFill>
              <a:latin typeface="微软雅黑" pitchFamily="34" charset="-122"/>
              <a:ea typeface="微软雅黑" pitchFamily="34" charset="-122"/>
            </a:endParaRPr>
          </a:p>
          <a:p>
            <a:r>
              <a:rPr lang="zh-CN" altLang="en-US" sz="900" dirty="0">
                <a:solidFill>
                  <a:schemeClr val="tx1">
                    <a:lumMod val="50000"/>
                    <a:lumOff val="50000"/>
                  </a:schemeClr>
                </a:solidFill>
                <a:latin typeface="微软雅黑" pitchFamily="34" charset="-122"/>
                <a:ea typeface="微软雅黑" pitchFamily="34" charset="-122"/>
              </a:rPr>
              <a:t>并选择只保留文字。</a:t>
            </a:r>
            <a:endParaRPr lang="en-US" altLang="zh-CN" sz="900" dirty="0">
              <a:solidFill>
                <a:schemeClr val="tx1">
                  <a:lumMod val="50000"/>
                  <a:lumOff val="50000"/>
                </a:schemeClr>
              </a:solidFill>
              <a:latin typeface="微软雅黑" pitchFamily="34" charset="-122"/>
              <a:ea typeface="微软雅黑" pitchFamily="34" charset="-122"/>
            </a:endParaRPr>
          </a:p>
          <a:p>
            <a:endParaRPr lang="en-US" altLang="zh-CN" sz="900" dirty="0">
              <a:solidFill>
                <a:schemeClr val="tx1">
                  <a:lumMod val="50000"/>
                  <a:lumOff val="50000"/>
                </a:schemeClr>
              </a:solidFill>
              <a:latin typeface="微软雅黑" pitchFamily="34" charset="-122"/>
              <a:ea typeface="微软雅黑" pitchFamily="34" charset="-122"/>
            </a:endParaRPr>
          </a:p>
          <a:p>
            <a:endParaRPr lang="en-US" altLang="zh-CN" sz="900" dirty="0">
              <a:solidFill>
                <a:schemeClr val="tx1">
                  <a:lumMod val="50000"/>
                  <a:lumOff val="50000"/>
                </a:schemeClr>
              </a:solidFill>
              <a:latin typeface="微软雅黑" pitchFamily="34" charset="-122"/>
              <a:ea typeface="微软雅黑" pitchFamily="34" charset="-122"/>
            </a:endParaRPr>
          </a:p>
        </p:txBody>
      </p:sp>
      <p:grpSp>
        <p:nvGrpSpPr>
          <p:cNvPr id="20" name="组合 19"/>
          <p:cNvGrpSpPr/>
          <p:nvPr/>
        </p:nvGrpSpPr>
        <p:grpSpPr>
          <a:xfrm>
            <a:off x="615433" y="3045452"/>
            <a:ext cx="4250044" cy="1077473"/>
            <a:chOff x="820435" y="4563553"/>
            <a:chExt cx="5665741" cy="1436187"/>
          </a:xfrm>
        </p:grpSpPr>
        <p:sp>
          <p:nvSpPr>
            <p:cNvPr id="21" name="任意多边形 20"/>
            <p:cNvSpPr/>
            <p:nvPr/>
          </p:nvSpPr>
          <p:spPr>
            <a:xfrm>
              <a:off x="4758190" y="4563553"/>
              <a:ext cx="1727986" cy="798679"/>
            </a:xfrm>
            <a:custGeom>
              <a:avLst/>
              <a:gdLst>
                <a:gd name="connsiteX0" fmla="*/ 0 w 1727986"/>
                <a:gd name="connsiteY0" fmla="*/ 0 h 798679"/>
                <a:gd name="connsiteX1" fmla="*/ 1328647 w 1727986"/>
                <a:gd name="connsiteY1" fmla="*/ 0 h 798679"/>
                <a:gd name="connsiteX2" fmla="*/ 1727986 w 1727986"/>
                <a:gd name="connsiteY2" fmla="*/ 399340 h 798679"/>
                <a:gd name="connsiteX3" fmla="*/ 1328647 w 1727986"/>
                <a:gd name="connsiteY3" fmla="*/ 798679 h 798679"/>
                <a:gd name="connsiteX4" fmla="*/ 690475 w 1727986"/>
                <a:gd name="connsiteY4" fmla="*/ 798679 h 798679"/>
                <a:gd name="connsiteX5" fmla="*/ 699987 w 1727986"/>
                <a:gd name="connsiteY5" fmla="*/ 786738 h 79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986" h="798679">
                  <a:moveTo>
                    <a:pt x="0" y="0"/>
                  </a:moveTo>
                  <a:lnTo>
                    <a:pt x="1328647" y="0"/>
                  </a:lnTo>
                  <a:lnTo>
                    <a:pt x="1727986" y="399340"/>
                  </a:lnTo>
                  <a:lnTo>
                    <a:pt x="1328647" y="798679"/>
                  </a:lnTo>
                  <a:lnTo>
                    <a:pt x="690475" y="798679"/>
                  </a:lnTo>
                  <a:lnTo>
                    <a:pt x="699987" y="786738"/>
                  </a:lnTo>
                  <a:close/>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75000"/>
                    <a:lumOff val="25000"/>
                  </a:schemeClr>
                </a:solidFill>
              </a:endParaRPr>
            </a:p>
          </p:txBody>
        </p:sp>
        <p:sp>
          <p:nvSpPr>
            <p:cNvPr id="22" name="任意多边形 21"/>
            <p:cNvSpPr/>
            <p:nvPr/>
          </p:nvSpPr>
          <p:spPr>
            <a:xfrm>
              <a:off x="820435" y="4974241"/>
              <a:ext cx="4159529" cy="1002051"/>
            </a:xfrm>
            <a:custGeom>
              <a:avLst/>
              <a:gdLst>
                <a:gd name="connsiteX0" fmla="*/ 4190541 w 4197406"/>
                <a:gd name="connsiteY0" fmla="*/ 1006012 h 1018022"/>
                <a:gd name="connsiteX1" fmla="*/ 4197406 w 4197406"/>
                <a:gd name="connsiteY1" fmla="*/ 1018022 h 1018022"/>
                <a:gd name="connsiteX2" fmla="*/ 4180974 w 4197406"/>
                <a:gd name="connsiteY2" fmla="*/ 1018022 h 1018022"/>
                <a:gd name="connsiteX3" fmla="*/ 637828 w 4197406"/>
                <a:gd name="connsiteY3" fmla="*/ 0 h 1018022"/>
                <a:gd name="connsiteX4" fmla="*/ 3606727 w 4197406"/>
                <a:gd name="connsiteY4" fmla="*/ 0 h 1018022"/>
                <a:gd name="connsiteX5" fmla="*/ 3595623 w 4197406"/>
                <a:gd name="connsiteY5" fmla="*/ 12527 h 1018022"/>
                <a:gd name="connsiteX6" fmla="*/ 3586739 w 4197406"/>
                <a:gd name="connsiteY6" fmla="*/ 12527 h 1018022"/>
                <a:gd name="connsiteX7" fmla="*/ 4170675 w 4197406"/>
                <a:gd name="connsiteY7" fmla="*/ 1018022 h 1018022"/>
                <a:gd name="connsiteX8" fmla="*/ 0 w 4197406"/>
                <a:gd name="connsiteY8" fmla="*/ 1018022 h 101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7406" h="1018022">
                  <a:moveTo>
                    <a:pt x="4190541" y="1006012"/>
                  </a:moveTo>
                  <a:lnTo>
                    <a:pt x="4197406" y="1018022"/>
                  </a:lnTo>
                  <a:lnTo>
                    <a:pt x="4180974" y="1018022"/>
                  </a:lnTo>
                  <a:close/>
                  <a:moveTo>
                    <a:pt x="637828" y="0"/>
                  </a:moveTo>
                  <a:lnTo>
                    <a:pt x="3606727" y="0"/>
                  </a:lnTo>
                  <a:lnTo>
                    <a:pt x="3595623" y="12527"/>
                  </a:lnTo>
                  <a:lnTo>
                    <a:pt x="3586739" y="12527"/>
                  </a:lnTo>
                  <a:lnTo>
                    <a:pt x="4170675" y="1018022"/>
                  </a:lnTo>
                  <a:lnTo>
                    <a:pt x="0" y="1018022"/>
                  </a:lnTo>
                  <a:close/>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75000"/>
                    <a:lumOff val="25000"/>
                  </a:schemeClr>
                </a:solidFill>
              </a:endParaRPr>
            </a:p>
          </p:txBody>
        </p:sp>
        <p:sp>
          <p:nvSpPr>
            <p:cNvPr id="23" name="矩形 22"/>
            <p:cNvSpPr/>
            <p:nvPr/>
          </p:nvSpPr>
          <p:spPr>
            <a:xfrm>
              <a:off x="2467449" y="5197463"/>
              <a:ext cx="1037378" cy="492291"/>
            </a:xfrm>
            <a:prstGeom prst="rect">
              <a:avLst/>
            </a:prstGeom>
            <a:effectLst/>
          </p:spPr>
          <p:txBody>
            <a:bodyPr wrap="square">
              <a:spAutoFit/>
            </a:bodyPr>
            <a:lstStyle/>
            <a:p>
              <a:pPr algn="ctr"/>
              <a:r>
                <a:rPr lang="en-US" altLang="zh-CN" sz="1800" dirty="0">
                  <a:solidFill>
                    <a:schemeClr val="tx1">
                      <a:lumMod val="75000"/>
                      <a:lumOff val="25000"/>
                    </a:schemeClr>
                  </a:solidFill>
                  <a:latin typeface="微软雅黑" pitchFamily="34" charset="-122"/>
                  <a:ea typeface="微软雅黑" pitchFamily="34" charset="-122"/>
                </a:rPr>
                <a:t>04</a:t>
              </a:r>
              <a:endParaRPr lang="zh-CN" altLang="en-US" sz="1800" dirty="0">
                <a:solidFill>
                  <a:schemeClr val="tx1">
                    <a:lumMod val="75000"/>
                    <a:lumOff val="25000"/>
                  </a:schemeClr>
                </a:solidFill>
                <a:latin typeface="微软雅黑" pitchFamily="34" charset="-122"/>
                <a:ea typeface="微软雅黑" pitchFamily="34" charset="-122"/>
              </a:endParaRPr>
            </a:p>
          </p:txBody>
        </p:sp>
        <p:grpSp>
          <p:nvGrpSpPr>
            <p:cNvPr id="24" name="组合 33"/>
            <p:cNvGrpSpPr/>
            <p:nvPr/>
          </p:nvGrpSpPr>
          <p:grpSpPr>
            <a:xfrm>
              <a:off x="5598328" y="4782289"/>
              <a:ext cx="388029" cy="386503"/>
              <a:chOff x="4557733" y="2434359"/>
              <a:chExt cx="512624" cy="510606"/>
            </a:xfrm>
            <a:gradFill>
              <a:gsLst>
                <a:gs pos="0">
                  <a:srgbClr val="FBF56F"/>
                </a:gs>
                <a:gs pos="100000">
                  <a:srgbClr val="DEB024"/>
                </a:gs>
              </a:gsLst>
              <a:lin ang="7200000" scaled="0"/>
            </a:gradFill>
            <a:effectLst/>
          </p:grpSpPr>
          <p:sp>
            <p:nvSpPr>
              <p:cNvPr id="26" name="Freeform 7"/>
              <p:cNvSpPr>
                <a:spLocks noEditPoints="1"/>
              </p:cNvSpPr>
              <p:nvPr/>
            </p:nvSpPr>
            <p:spPr bwMode="auto">
              <a:xfrm>
                <a:off x="4557733" y="2434359"/>
                <a:ext cx="512624" cy="510606"/>
              </a:xfrm>
              <a:custGeom>
                <a:avLst/>
                <a:gdLst>
                  <a:gd name="T0" fmla="*/ 86 w 172"/>
                  <a:gd name="T1" fmla="*/ 21 h 172"/>
                  <a:gd name="T2" fmla="*/ 151 w 172"/>
                  <a:gd name="T3" fmla="*/ 86 h 172"/>
                  <a:gd name="T4" fmla="*/ 86 w 172"/>
                  <a:gd name="T5" fmla="*/ 151 h 172"/>
                  <a:gd name="T6" fmla="*/ 21 w 172"/>
                  <a:gd name="T7" fmla="*/ 86 h 172"/>
                  <a:gd name="T8" fmla="*/ 86 w 172"/>
                  <a:gd name="T9" fmla="*/ 21 h 172"/>
                  <a:gd name="T10" fmla="*/ 86 w 172"/>
                  <a:gd name="T11" fmla="*/ 0 h 172"/>
                  <a:gd name="T12" fmla="*/ 0 w 172"/>
                  <a:gd name="T13" fmla="*/ 86 h 172"/>
                  <a:gd name="T14" fmla="*/ 86 w 172"/>
                  <a:gd name="T15" fmla="*/ 172 h 172"/>
                  <a:gd name="T16" fmla="*/ 172 w 172"/>
                  <a:gd name="T17" fmla="*/ 86 h 172"/>
                  <a:gd name="T18" fmla="*/ 86 w 172"/>
                  <a:gd name="T19"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72">
                    <a:moveTo>
                      <a:pt x="86" y="21"/>
                    </a:moveTo>
                    <a:cubicBezTo>
                      <a:pt x="122" y="21"/>
                      <a:pt x="151" y="50"/>
                      <a:pt x="151" y="86"/>
                    </a:cubicBezTo>
                    <a:cubicBezTo>
                      <a:pt x="151" y="122"/>
                      <a:pt x="122" y="151"/>
                      <a:pt x="86" y="151"/>
                    </a:cubicBezTo>
                    <a:cubicBezTo>
                      <a:pt x="50" y="151"/>
                      <a:pt x="21" y="122"/>
                      <a:pt x="21" y="86"/>
                    </a:cubicBezTo>
                    <a:cubicBezTo>
                      <a:pt x="21" y="50"/>
                      <a:pt x="50" y="21"/>
                      <a:pt x="86" y="21"/>
                    </a:cubicBezTo>
                    <a:moveTo>
                      <a:pt x="86" y="0"/>
                    </a:moveTo>
                    <a:cubicBezTo>
                      <a:pt x="38" y="0"/>
                      <a:pt x="0" y="38"/>
                      <a:pt x="0" y="86"/>
                    </a:cubicBezTo>
                    <a:cubicBezTo>
                      <a:pt x="0" y="134"/>
                      <a:pt x="38" y="172"/>
                      <a:pt x="86" y="172"/>
                    </a:cubicBezTo>
                    <a:cubicBezTo>
                      <a:pt x="134" y="172"/>
                      <a:pt x="172" y="134"/>
                      <a:pt x="172" y="86"/>
                    </a:cubicBezTo>
                    <a:cubicBezTo>
                      <a:pt x="172" y="38"/>
                      <a:pt x="134" y="0"/>
                      <a:pt x="86" y="0"/>
                    </a:cubicBezTo>
                  </a:path>
                </a:pathLst>
              </a:custGeom>
              <a:solidFill>
                <a:schemeClr val="accent4"/>
              </a:solidFill>
              <a:ln>
                <a:solidFill>
                  <a:schemeClr val="accent4"/>
                </a:solid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27" name="Freeform 8"/>
              <p:cNvSpPr>
                <a:spLocks/>
              </p:cNvSpPr>
              <p:nvPr/>
            </p:nvSpPr>
            <p:spPr bwMode="auto">
              <a:xfrm>
                <a:off x="4781753" y="2529215"/>
                <a:ext cx="129165" cy="254294"/>
              </a:xfrm>
              <a:custGeom>
                <a:avLst/>
                <a:gdLst>
                  <a:gd name="T0" fmla="*/ 33 w 44"/>
                  <a:gd name="T1" fmla="*/ 86 h 86"/>
                  <a:gd name="T2" fmla="*/ 25 w 44"/>
                  <a:gd name="T3" fmla="*/ 83 h 86"/>
                  <a:gd name="T4" fmla="*/ 3 w 44"/>
                  <a:gd name="T5" fmla="*/ 62 h 86"/>
                  <a:gd name="T6" fmla="*/ 0 w 44"/>
                  <a:gd name="T7" fmla="*/ 54 h 86"/>
                  <a:gd name="T8" fmla="*/ 0 w 44"/>
                  <a:gd name="T9" fmla="*/ 54 h 86"/>
                  <a:gd name="T10" fmla="*/ 0 w 44"/>
                  <a:gd name="T11" fmla="*/ 54 h 86"/>
                  <a:gd name="T12" fmla="*/ 0 w 44"/>
                  <a:gd name="T13" fmla="*/ 11 h 86"/>
                  <a:gd name="T14" fmla="*/ 11 w 44"/>
                  <a:gd name="T15" fmla="*/ 0 h 86"/>
                  <a:gd name="T16" fmla="*/ 22 w 44"/>
                  <a:gd name="T17" fmla="*/ 11 h 86"/>
                  <a:gd name="T18" fmla="*/ 22 w 44"/>
                  <a:gd name="T19" fmla="*/ 50 h 86"/>
                  <a:gd name="T20" fmla="*/ 40 w 44"/>
                  <a:gd name="T21" fmla="*/ 68 h 86"/>
                  <a:gd name="T22" fmla="*/ 40 w 44"/>
                  <a:gd name="T23" fmla="*/ 83 h 86"/>
                  <a:gd name="T24" fmla="*/ 33 w 44"/>
                  <a:gd name="T2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6">
                    <a:moveTo>
                      <a:pt x="33" y="86"/>
                    </a:moveTo>
                    <a:cubicBezTo>
                      <a:pt x="30" y="86"/>
                      <a:pt x="27" y="85"/>
                      <a:pt x="25" y="83"/>
                    </a:cubicBezTo>
                    <a:cubicBezTo>
                      <a:pt x="3" y="62"/>
                      <a:pt x="3" y="62"/>
                      <a:pt x="3" y="62"/>
                    </a:cubicBezTo>
                    <a:cubicBezTo>
                      <a:pt x="1" y="60"/>
                      <a:pt x="0" y="57"/>
                      <a:pt x="0" y="54"/>
                    </a:cubicBezTo>
                    <a:cubicBezTo>
                      <a:pt x="0" y="54"/>
                      <a:pt x="0" y="54"/>
                      <a:pt x="0" y="54"/>
                    </a:cubicBezTo>
                    <a:cubicBezTo>
                      <a:pt x="0" y="54"/>
                      <a:pt x="0" y="54"/>
                      <a:pt x="0" y="54"/>
                    </a:cubicBezTo>
                    <a:cubicBezTo>
                      <a:pt x="0" y="11"/>
                      <a:pt x="0" y="11"/>
                      <a:pt x="0" y="11"/>
                    </a:cubicBezTo>
                    <a:cubicBezTo>
                      <a:pt x="0" y="5"/>
                      <a:pt x="5" y="0"/>
                      <a:pt x="11" y="0"/>
                    </a:cubicBezTo>
                    <a:cubicBezTo>
                      <a:pt x="17" y="0"/>
                      <a:pt x="22" y="5"/>
                      <a:pt x="22" y="11"/>
                    </a:cubicBezTo>
                    <a:cubicBezTo>
                      <a:pt x="22" y="50"/>
                      <a:pt x="22" y="50"/>
                      <a:pt x="22" y="50"/>
                    </a:cubicBezTo>
                    <a:cubicBezTo>
                      <a:pt x="40" y="68"/>
                      <a:pt x="40" y="68"/>
                      <a:pt x="40" y="68"/>
                    </a:cubicBezTo>
                    <a:cubicBezTo>
                      <a:pt x="44" y="72"/>
                      <a:pt x="44" y="79"/>
                      <a:pt x="40" y="83"/>
                    </a:cubicBezTo>
                    <a:cubicBezTo>
                      <a:pt x="38" y="85"/>
                      <a:pt x="35" y="86"/>
                      <a:pt x="33" y="86"/>
                    </a:cubicBezTo>
                  </a:path>
                </a:pathLst>
              </a:custGeom>
              <a:solidFill>
                <a:schemeClr val="accent4"/>
              </a:solidFill>
              <a:ln>
                <a:solidFill>
                  <a:schemeClr val="accent4"/>
                </a:solid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grpSp>
        <p:sp>
          <p:nvSpPr>
            <p:cNvPr id="25" name="任意多边形 24"/>
            <p:cNvSpPr/>
            <p:nvPr/>
          </p:nvSpPr>
          <p:spPr>
            <a:xfrm>
              <a:off x="4379038" y="4565371"/>
              <a:ext cx="1093887" cy="1434369"/>
            </a:xfrm>
            <a:custGeom>
              <a:avLst/>
              <a:gdLst>
                <a:gd name="connsiteX0" fmla="*/ 382395 w 1093887"/>
                <a:gd name="connsiteY0" fmla="*/ 0 h 1434369"/>
                <a:gd name="connsiteX1" fmla="*/ 1093887 w 1093887"/>
                <a:gd name="connsiteY1" fmla="*/ 799668 h 1434369"/>
                <a:gd name="connsiteX2" fmla="*/ 588278 w 1093887"/>
                <a:gd name="connsiteY2" fmla="*/ 1434369 h 1434369"/>
                <a:gd name="connsiteX3" fmla="*/ 0 w 1093887"/>
                <a:gd name="connsiteY3" fmla="*/ 421397 h 1434369"/>
                <a:gd name="connsiteX4" fmla="*/ 8884 w 1093887"/>
                <a:gd name="connsiteY4" fmla="*/ 421397 h 1434369"/>
                <a:gd name="connsiteX5" fmla="*/ 382395 w 1093887"/>
                <a:gd name="connsiteY5" fmla="*/ 0 h 1434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3887" h="1434369">
                  <a:moveTo>
                    <a:pt x="382395" y="0"/>
                  </a:moveTo>
                  <a:lnTo>
                    <a:pt x="1093887" y="799668"/>
                  </a:lnTo>
                  <a:lnTo>
                    <a:pt x="588278" y="1434369"/>
                  </a:lnTo>
                  <a:lnTo>
                    <a:pt x="0" y="421397"/>
                  </a:lnTo>
                  <a:lnTo>
                    <a:pt x="8884" y="421397"/>
                  </a:lnTo>
                  <a:lnTo>
                    <a:pt x="382395" y="0"/>
                  </a:lnTo>
                  <a:close/>
                </a:path>
              </a:pathLst>
            </a:cu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grpSp>
        <p:nvGrpSpPr>
          <p:cNvPr id="28" name="组合 27"/>
          <p:cNvGrpSpPr/>
          <p:nvPr/>
        </p:nvGrpSpPr>
        <p:grpSpPr>
          <a:xfrm>
            <a:off x="1502536" y="2011510"/>
            <a:ext cx="2493225" cy="656042"/>
            <a:chOff x="2003033" y="3185389"/>
            <a:chExt cx="3323723" cy="874453"/>
          </a:xfrm>
        </p:grpSpPr>
        <p:sp>
          <p:nvSpPr>
            <p:cNvPr id="29" name="任意多边形 23"/>
            <p:cNvSpPr/>
            <p:nvPr/>
          </p:nvSpPr>
          <p:spPr>
            <a:xfrm>
              <a:off x="3583697" y="3190471"/>
              <a:ext cx="1743059" cy="610334"/>
            </a:xfrm>
            <a:custGeom>
              <a:avLst/>
              <a:gdLst>
                <a:gd name="connsiteX0" fmla="*/ 0 w 1743059"/>
                <a:gd name="connsiteY0" fmla="*/ 0 h 610334"/>
                <a:gd name="connsiteX1" fmla="*/ 1437892 w 1743059"/>
                <a:gd name="connsiteY1" fmla="*/ 0 h 610334"/>
                <a:gd name="connsiteX2" fmla="*/ 1743059 w 1743059"/>
                <a:gd name="connsiteY2" fmla="*/ 305167 h 610334"/>
                <a:gd name="connsiteX3" fmla="*/ 1437892 w 1743059"/>
                <a:gd name="connsiteY3" fmla="*/ 610334 h 610334"/>
                <a:gd name="connsiteX4" fmla="*/ 529544 w 1743059"/>
                <a:gd name="connsiteY4" fmla="*/ 610334 h 610334"/>
                <a:gd name="connsiteX5" fmla="*/ 0 w 1743059"/>
                <a:gd name="connsiteY5" fmla="*/ 15164 h 61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3059" h="610334">
                  <a:moveTo>
                    <a:pt x="0" y="0"/>
                  </a:moveTo>
                  <a:lnTo>
                    <a:pt x="1437892" y="0"/>
                  </a:lnTo>
                  <a:lnTo>
                    <a:pt x="1743059" y="305167"/>
                  </a:lnTo>
                  <a:lnTo>
                    <a:pt x="1437892" y="610334"/>
                  </a:lnTo>
                  <a:lnTo>
                    <a:pt x="529544" y="610334"/>
                  </a:lnTo>
                  <a:lnTo>
                    <a:pt x="0" y="15164"/>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75000"/>
                    <a:lumOff val="25000"/>
                  </a:schemeClr>
                </a:solidFill>
              </a:endParaRPr>
            </a:p>
          </p:txBody>
        </p:sp>
        <p:sp>
          <p:nvSpPr>
            <p:cNvPr id="30" name="矩形 29"/>
            <p:cNvSpPr/>
            <p:nvPr/>
          </p:nvSpPr>
          <p:spPr>
            <a:xfrm>
              <a:off x="2313976" y="3486110"/>
              <a:ext cx="1357442" cy="492291"/>
            </a:xfrm>
            <a:prstGeom prst="rect">
              <a:avLst/>
            </a:prstGeom>
            <a:effectLst/>
          </p:spPr>
          <p:txBody>
            <a:bodyPr wrap="square">
              <a:spAutoFit/>
            </a:bodyPr>
            <a:lstStyle/>
            <a:p>
              <a:pPr algn="ctr"/>
              <a:r>
                <a:rPr lang="en-US" altLang="zh-CN" sz="1800" dirty="0">
                  <a:solidFill>
                    <a:schemeClr val="tx1">
                      <a:lumMod val="75000"/>
                      <a:lumOff val="25000"/>
                    </a:schemeClr>
                  </a:solidFill>
                  <a:latin typeface="微软雅黑" pitchFamily="34" charset="-122"/>
                  <a:ea typeface="微软雅黑" pitchFamily="34" charset="-122"/>
                </a:rPr>
                <a:t>02</a:t>
              </a:r>
              <a:endParaRPr lang="zh-CN" altLang="en-US" sz="1800" dirty="0">
                <a:solidFill>
                  <a:schemeClr val="tx1">
                    <a:lumMod val="75000"/>
                    <a:lumOff val="25000"/>
                  </a:schemeClr>
                </a:solidFill>
                <a:latin typeface="微软雅黑" pitchFamily="34" charset="-122"/>
                <a:ea typeface="微软雅黑" pitchFamily="34" charset="-122"/>
              </a:endParaRPr>
            </a:p>
          </p:txBody>
        </p:sp>
        <p:grpSp>
          <p:nvGrpSpPr>
            <p:cNvPr id="31" name="组合 36"/>
            <p:cNvGrpSpPr/>
            <p:nvPr/>
          </p:nvGrpSpPr>
          <p:grpSpPr>
            <a:xfrm>
              <a:off x="4469126" y="3333862"/>
              <a:ext cx="355302" cy="341689"/>
              <a:chOff x="6159731" y="1864447"/>
              <a:chExt cx="469385" cy="451400"/>
            </a:xfrm>
            <a:gradFill>
              <a:gsLst>
                <a:gs pos="0">
                  <a:srgbClr val="FBF56F"/>
                </a:gs>
                <a:gs pos="100000">
                  <a:srgbClr val="DEB024"/>
                </a:gs>
              </a:gsLst>
              <a:lin ang="7200000" scaled="0"/>
            </a:gradFill>
            <a:effectLst/>
          </p:grpSpPr>
          <p:sp>
            <p:nvSpPr>
              <p:cNvPr id="34" name="Oval 131"/>
              <p:cNvSpPr>
                <a:spLocks noChangeArrowheads="1"/>
              </p:cNvSpPr>
              <p:nvPr/>
            </p:nvSpPr>
            <p:spPr bwMode="auto">
              <a:xfrm>
                <a:off x="6288812" y="1864447"/>
                <a:ext cx="211223" cy="213926"/>
              </a:xfrm>
              <a:prstGeom prst="ellipse">
                <a:avLst/>
              </a:prstGeom>
              <a:solidFill>
                <a:schemeClr val="accent2"/>
              </a:solidFill>
              <a:ln>
                <a:solidFill>
                  <a:schemeClr val="accent2"/>
                </a:solidFill>
              </a:ln>
              <a:extLst/>
            </p:spPr>
            <p:txBody>
              <a:bodyPr vert="horz" wrap="square" lIns="91440" tIns="45720" rIns="91440" bIns="45720" numCol="1" anchor="t" anchorCtr="0" compatLnSpc="1">
                <a:prstTxWarp prst="textNoShape">
                  <a:avLst/>
                </a:prstTxWarp>
              </a:bodyPr>
              <a:lstStyle/>
              <a:p>
                <a:endParaRPr lang="zh-CN" altLang="en-US" sz="2100" dirty="0">
                  <a:solidFill>
                    <a:schemeClr val="tx1">
                      <a:lumMod val="75000"/>
                      <a:lumOff val="25000"/>
                    </a:schemeClr>
                  </a:solidFill>
                </a:endParaRPr>
              </a:p>
            </p:txBody>
          </p:sp>
          <p:sp>
            <p:nvSpPr>
              <p:cNvPr id="35" name="Freeform 134"/>
              <p:cNvSpPr>
                <a:spLocks/>
              </p:cNvSpPr>
              <p:nvPr/>
            </p:nvSpPr>
            <p:spPr bwMode="auto">
              <a:xfrm>
                <a:off x="6159731" y="2111736"/>
                <a:ext cx="469385" cy="204111"/>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solidFill>
                <a:schemeClr val="accent2"/>
              </a:solidFill>
              <a:ln>
                <a:solidFill>
                  <a:schemeClr val="accent2"/>
                </a:solidFill>
              </a:ln>
              <a:extLst/>
            </p:spPr>
            <p:txBody>
              <a:bodyPr vert="horz" wrap="square" lIns="91440" tIns="45720" rIns="91440" bIns="45720" numCol="1" anchor="t" anchorCtr="0" compatLnSpc="1">
                <a:prstTxWarp prst="textNoShape">
                  <a:avLst/>
                </a:prstTxWarp>
              </a:bodyPr>
              <a:lstStyle/>
              <a:p>
                <a:endParaRPr lang="zh-CN" altLang="en-US" sz="2100" dirty="0">
                  <a:solidFill>
                    <a:schemeClr val="tx1">
                      <a:lumMod val="75000"/>
                      <a:lumOff val="25000"/>
                    </a:schemeClr>
                  </a:solidFill>
                </a:endParaRPr>
              </a:p>
            </p:txBody>
          </p:sp>
        </p:grpSp>
        <p:sp>
          <p:nvSpPr>
            <p:cNvPr id="32" name="任意多边形 31"/>
            <p:cNvSpPr/>
            <p:nvPr/>
          </p:nvSpPr>
          <p:spPr>
            <a:xfrm>
              <a:off x="2003033" y="3305013"/>
              <a:ext cx="1882125" cy="754829"/>
            </a:xfrm>
            <a:custGeom>
              <a:avLst/>
              <a:gdLst>
                <a:gd name="connsiteX0" fmla="*/ 472928 w 1882125"/>
                <a:gd name="connsiteY0" fmla="*/ 0 h 754829"/>
                <a:gd name="connsiteX1" fmla="*/ 1427530 w 1882125"/>
                <a:gd name="connsiteY1" fmla="*/ 0 h 754829"/>
                <a:gd name="connsiteX2" fmla="*/ 1865893 w 1882125"/>
                <a:gd name="connsiteY2" fmla="*/ 754828 h 754829"/>
                <a:gd name="connsiteX3" fmla="*/ 1869099 w 1882125"/>
                <a:gd name="connsiteY3" fmla="*/ 754828 h 754829"/>
                <a:gd name="connsiteX4" fmla="*/ 1877302 w 1882125"/>
                <a:gd name="connsiteY4" fmla="*/ 746391 h 754829"/>
                <a:gd name="connsiteX5" fmla="*/ 1882125 w 1882125"/>
                <a:gd name="connsiteY5" fmla="*/ 754829 h 754829"/>
                <a:gd name="connsiteX6" fmla="*/ 0 w 1882125"/>
                <a:gd name="connsiteY6" fmla="*/ 754829 h 75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2125" h="754829">
                  <a:moveTo>
                    <a:pt x="472928" y="0"/>
                  </a:moveTo>
                  <a:lnTo>
                    <a:pt x="1427530" y="0"/>
                  </a:lnTo>
                  <a:lnTo>
                    <a:pt x="1865893" y="754828"/>
                  </a:lnTo>
                  <a:lnTo>
                    <a:pt x="1869099" y="754828"/>
                  </a:lnTo>
                  <a:lnTo>
                    <a:pt x="1877302" y="746391"/>
                  </a:lnTo>
                  <a:lnTo>
                    <a:pt x="1882125" y="754829"/>
                  </a:lnTo>
                  <a:lnTo>
                    <a:pt x="0" y="75482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75000"/>
                    <a:lumOff val="25000"/>
                  </a:schemeClr>
                </a:solidFill>
              </a:endParaRPr>
            </a:p>
          </p:txBody>
        </p:sp>
        <p:sp>
          <p:nvSpPr>
            <p:cNvPr id="33" name="任意多边形 32"/>
            <p:cNvSpPr/>
            <p:nvPr/>
          </p:nvSpPr>
          <p:spPr>
            <a:xfrm>
              <a:off x="3430563" y="3185389"/>
              <a:ext cx="687806" cy="874452"/>
            </a:xfrm>
            <a:custGeom>
              <a:avLst/>
              <a:gdLst>
                <a:gd name="connsiteX0" fmla="*/ 135121 w 687806"/>
                <a:gd name="connsiteY0" fmla="*/ 0 h 874452"/>
                <a:gd name="connsiteX1" fmla="*/ 687806 w 687806"/>
                <a:gd name="connsiteY1" fmla="*/ 621180 h 874452"/>
                <a:gd name="connsiteX2" fmla="*/ 441569 w 687806"/>
                <a:gd name="connsiteY2" fmla="*/ 874452 h 874452"/>
                <a:gd name="connsiteX3" fmla="*/ 438363 w 687806"/>
                <a:gd name="connsiteY3" fmla="*/ 874452 h 874452"/>
                <a:gd name="connsiteX4" fmla="*/ 0 w 687806"/>
                <a:gd name="connsiteY4" fmla="*/ 119624 h 874452"/>
                <a:gd name="connsiteX5" fmla="*/ 27074 w 687806"/>
                <a:gd name="connsiteY5" fmla="*/ 119624 h 874452"/>
                <a:gd name="connsiteX6" fmla="*/ 135121 w 687806"/>
                <a:gd name="connsiteY6" fmla="*/ 0 h 87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806" h="874452">
                  <a:moveTo>
                    <a:pt x="135121" y="0"/>
                  </a:moveTo>
                  <a:lnTo>
                    <a:pt x="687806" y="621180"/>
                  </a:lnTo>
                  <a:lnTo>
                    <a:pt x="441569" y="874452"/>
                  </a:lnTo>
                  <a:lnTo>
                    <a:pt x="438363" y="874452"/>
                  </a:lnTo>
                  <a:lnTo>
                    <a:pt x="0" y="119624"/>
                  </a:lnTo>
                  <a:lnTo>
                    <a:pt x="27074" y="119624"/>
                  </a:lnTo>
                  <a:lnTo>
                    <a:pt x="135121" y="0"/>
                  </a:ln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grpSp>
        <p:nvGrpSpPr>
          <p:cNvPr id="36" name="组合 1"/>
          <p:cNvGrpSpPr/>
          <p:nvPr/>
        </p:nvGrpSpPr>
        <p:grpSpPr>
          <a:xfrm>
            <a:off x="1743584" y="1489016"/>
            <a:ext cx="1803930" cy="540622"/>
            <a:chOff x="2324375" y="2488946"/>
            <a:chExt cx="2404822" cy="720607"/>
          </a:xfrm>
        </p:grpSpPr>
        <p:sp>
          <p:nvSpPr>
            <p:cNvPr id="37" name="任意多边形 36"/>
            <p:cNvSpPr/>
            <p:nvPr/>
          </p:nvSpPr>
          <p:spPr>
            <a:xfrm>
              <a:off x="2986138" y="2488946"/>
              <a:ext cx="1743059" cy="626677"/>
            </a:xfrm>
            <a:custGeom>
              <a:avLst/>
              <a:gdLst>
                <a:gd name="connsiteX0" fmla="*/ 0 w 1743059"/>
                <a:gd name="connsiteY0" fmla="*/ 0 h 626677"/>
                <a:gd name="connsiteX1" fmla="*/ 1429721 w 1743059"/>
                <a:gd name="connsiteY1" fmla="*/ 0 h 626677"/>
                <a:gd name="connsiteX2" fmla="*/ 1743059 w 1743059"/>
                <a:gd name="connsiteY2" fmla="*/ 313339 h 626677"/>
                <a:gd name="connsiteX3" fmla="*/ 1429721 w 1743059"/>
                <a:gd name="connsiteY3" fmla="*/ 626677 h 626677"/>
                <a:gd name="connsiteX4" fmla="*/ 359317 w 1743059"/>
                <a:gd name="connsiteY4" fmla="*/ 626677 h 626677"/>
                <a:gd name="connsiteX5" fmla="*/ 1117 w 1743059"/>
                <a:gd name="connsiteY5" fmla="*/ 2 h 626677"/>
                <a:gd name="connsiteX6" fmla="*/ 0 w 1743059"/>
                <a:gd name="connsiteY6" fmla="*/ 1785 h 626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3059" h="626677">
                  <a:moveTo>
                    <a:pt x="0" y="0"/>
                  </a:moveTo>
                  <a:lnTo>
                    <a:pt x="1429721" y="0"/>
                  </a:lnTo>
                  <a:lnTo>
                    <a:pt x="1743059" y="313339"/>
                  </a:lnTo>
                  <a:lnTo>
                    <a:pt x="1429721" y="626677"/>
                  </a:lnTo>
                  <a:lnTo>
                    <a:pt x="359317" y="626677"/>
                  </a:lnTo>
                  <a:lnTo>
                    <a:pt x="1117" y="2"/>
                  </a:lnTo>
                  <a:lnTo>
                    <a:pt x="0" y="1785"/>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75000"/>
                    <a:lumOff val="25000"/>
                  </a:schemeClr>
                </a:solidFill>
              </a:endParaRPr>
            </a:p>
          </p:txBody>
        </p:sp>
        <p:sp>
          <p:nvSpPr>
            <p:cNvPr id="38" name="任意多边形 37"/>
            <p:cNvSpPr/>
            <p:nvPr/>
          </p:nvSpPr>
          <p:spPr>
            <a:xfrm>
              <a:off x="2990626" y="2523251"/>
              <a:ext cx="538042" cy="686302"/>
            </a:xfrm>
            <a:custGeom>
              <a:avLst/>
              <a:gdLst>
                <a:gd name="connsiteX0" fmla="*/ 0 w 538042"/>
                <a:gd name="connsiteY0" fmla="*/ 0 h 686302"/>
                <a:gd name="connsiteX1" fmla="*/ 538042 w 538042"/>
                <a:gd name="connsiteY1" fmla="*/ 604723 h 686302"/>
                <a:gd name="connsiteX2" fmla="*/ 471031 w 538042"/>
                <a:gd name="connsiteY2" fmla="*/ 686302 h 686302"/>
                <a:gd name="connsiteX3" fmla="*/ 398567 w 538042"/>
                <a:gd name="connsiteY3" fmla="*/ 686302 h 686302"/>
                <a:gd name="connsiteX4" fmla="*/ 0 w 538042"/>
                <a:gd name="connsiteY4" fmla="*/ 0 h 68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042" h="686302">
                  <a:moveTo>
                    <a:pt x="0" y="0"/>
                  </a:moveTo>
                  <a:lnTo>
                    <a:pt x="538042" y="604723"/>
                  </a:lnTo>
                  <a:lnTo>
                    <a:pt x="471031" y="686302"/>
                  </a:lnTo>
                  <a:lnTo>
                    <a:pt x="398567" y="686302"/>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39" name="矩形 38"/>
            <p:cNvSpPr/>
            <p:nvPr/>
          </p:nvSpPr>
          <p:spPr>
            <a:xfrm>
              <a:off x="2324375" y="2717134"/>
              <a:ext cx="1357441" cy="410243"/>
            </a:xfrm>
            <a:prstGeom prst="rect">
              <a:avLst/>
            </a:prstGeom>
            <a:effectLst/>
          </p:spPr>
          <p:txBody>
            <a:bodyPr wrap="square">
              <a:spAutoFit/>
            </a:bodyPr>
            <a:lstStyle/>
            <a:p>
              <a:pPr algn="ctr"/>
              <a:r>
                <a:rPr lang="en-US" altLang="zh-CN" sz="1400" dirty="0">
                  <a:solidFill>
                    <a:schemeClr val="tx1">
                      <a:lumMod val="75000"/>
                      <a:lumOff val="25000"/>
                    </a:schemeClr>
                  </a:solidFill>
                  <a:latin typeface="微软雅黑" pitchFamily="34" charset="-122"/>
                  <a:ea typeface="微软雅黑" pitchFamily="34" charset="-122"/>
                </a:rPr>
                <a:t>01</a:t>
              </a:r>
              <a:endParaRPr lang="zh-CN" altLang="en-US" sz="1400" dirty="0">
                <a:solidFill>
                  <a:schemeClr val="tx1">
                    <a:lumMod val="75000"/>
                    <a:lumOff val="25000"/>
                  </a:schemeClr>
                </a:solidFill>
                <a:latin typeface="微软雅黑" pitchFamily="34" charset="-122"/>
                <a:ea typeface="微软雅黑" pitchFamily="34" charset="-122"/>
              </a:endParaRPr>
            </a:p>
          </p:txBody>
        </p:sp>
        <p:grpSp>
          <p:nvGrpSpPr>
            <p:cNvPr id="40" name="组合 44"/>
            <p:cNvGrpSpPr/>
            <p:nvPr/>
          </p:nvGrpSpPr>
          <p:grpSpPr>
            <a:xfrm>
              <a:off x="3877758" y="2668300"/>
              <a:ext cx="295643" cy="292595"/>
              <a:chOff x="4270293" y="4090633"/>
              <a:chExt cx="390570" cy="386543"/>
            </a:xfrm>
            <a:gradFill>
              <a:gsLst>
                <a:gs pos="0">
                  <a:srgbClr val="FBF56F"/>
                </a:gs>
                <a:gs pos="100000">
                  <a:srgbClr val="DEB024"/>
                </a:gs>
              </a:gsLst>
              <a:lin ang="7200000" scaled="0"/>
            </a:gradFill>
            <a:effectLst/>
          </p:grpSpPr>
          <p:sp>
            <p:nvSpPr>
              <p:cNvPr id="42" name="Freeform 136"/>
              <p:cNvSpPr>
                <a:spLocks/>
              </p:cNvSpPr>
              <p:nvPr/>
            </p:nvSpPr>
            <p:spPr bwMode="auto">
              <a:xfrm>
                <a:off x="4270293" y="4307258"/>
                <a:ext cx="390570" cy="169918"/>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500" dirty="0">
                  <a:solidFill>
                    <a:schemeClr val="tx1">
                      <a:lumMod val="75000"/>
                      <a:lumOff val="25000"/>
                    </a:schemeClr>
                  </a:solidFill>
                </a:endParaRPr>
              </a:p>
            </p:txBody>
          </p:sp>
          <p:sp>
            <p:nvSpPr>
              <p:cNvPr id="43" name="Freeform 137"/>
              <p:cNvSpPr>
                <a:spLocks noEditPoints="1"/>
              </p:cNvSpPr>
              <p:nvPr/>
            </p:nvSpPr>
            <p:spPr bwMode="auto">
              <a:xfrm>
                <a:off x="4270293" y="4090633"/>
                <a:ext cx="390570" cy="224678"/>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500" dirty="0">
                  <a:solidFill>
                    <a:schemeClr val="tx1">
                      <a:lumMod val="75000"/>
                      <a:lumOff val="25000"/>
                    </a:schemeClr>
                  </a:solidFill>
                </a:endParaRPr>
              </a:p>
            </p:txBody>
          </p:sp>
        </p:grpSp>
        <p:sp>
          <p:nvSpPr>
            <p:cNvPr id="41" name="任意多边形 40"/>
            <p:cNvSpPr/>
            <p:nvPr/>
          </p:nvSpPr>
          <p:spPr>
            <a:xfrm>
              <a:off x="2535770" y="2488948"/>
              <a:ext cx="863373" cy="720604"/>
            </a:xfrm>
            <a:custGeom>
              <a:avLst/>
              <a:gdLst>
                <a:gd name="connsiteX0" fmla="*/ 451485 w 863373"/>
                <a:gd name="connsiteY0" fmla="*/ 0 h 720604"/>
                <a:gd name="connsiteX1" fmla="*/ 863373 w 863373"/>
                <a:gd name="connsiteY1" fmla="*/ 720604 h 720604"/>
                <a:gd name="connsiteX2" fmla="*/ 0 w 863373"/>
                <a:gd name="connsiteY2" fmla="*/ 720604 h 720604"/>
                <a:gd name="connsiteX3" fmla="*/ 451485 w 863373"/>
                <a:gd name="connsiteY3" fmla="*/ 0 h 720604"/>
              </a:gdLst>
              <a:ahLst/>
              <a:cxnLst>
                <a:cxn ang="0">
                  <a:pos x="connsiteX0" y="connsiteY0"/>
                </a:cxn>
                <a:cxn ang="0">
                  <a:pos x="connsiteX1" y="connsiteY1"/>
                </a:cxn>
                <a:cxn ang="0">
                  <a:pos x="connsiteX2" y="connsiteY2"/>
                </a:cxn>
                <a:cxn ang="0">
                  <a:pos x="connsiteX3" y="connsiteY3"/>
                </a:cxn>
              </a:cxnLst>
              <a:rect l="l" t="t" r="r" b="b"/>
              <a:pathLst>
                <a:path w="863373" h="720604">
                  <a:moveTo>
                    <a:pt x="451485" y="0"/>
                  </a:moveTo>
                  <a:lnTo>
                    <a:pt x="863373" y="720604"/>
                  </a:lnTo>
                  <a:lnTo>
                    <a:pt x="0" y="720604"/>
                  </a:lnTo>
                  <a:lnTo>
                    <a:pt x="451485" y="0"/>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Tree>
    <p:extLst>
      <p:ext uri="{BB962C8B-B14F-4D97-AF65-F5344CB8AC3E}">
        <p14:creationId xmlns:p14="http://schemas.microsoft.com/office/powerpoint/2010/main" val="4212483325"/>
      </p:ext>
    </p:extLst>
  </p:cSld>
  <p:clrMapOvr>
    <a:masterClrMapping/>
  </p:clrMapOvr>
  <mc:AlternateContent xmlns:mc="http://schemas.openxmlformats.org/markup-compatibility/2006" xmlns:p14="http://schemas.microsoft.com/office/powerpoint/2010/main">
    <mc:Choice Requires="p14">
      <p:transition spd="slow" p14:dur="2000" advClick="0">
        <p14:prism isContent="1"/>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500"/>
                                        <p:tgtEl>
                                          <p:spTgt spid="16"/>
                                        </p:tgtEl>
                                      </p:cBhvr>
                                    </p:animEffect>
                                  </p:childTnLst>
                                </p:cTn>
                              </p:par>
                            </p:childTnLst>
                          </p:cTn>
                        </p:par>
                        <p:par>
                          <p:cTn id="17" fill="hold">
                            <p:stCondLst>
                              <p:cond delay="1500"/>
                            </p:stCondLst>
                            <p:childTnLst>
                              <p:par>
                                <p:cTn id="18" presetID="2" presetClass="entr" presetSubtype="8" fill="hold" nodeType="after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500" fill="hold"/>
                                        <p:tgtEl>
                                          <p:spTgt spid="28"/>
                                        </p:tgtEl>
                                        <p:attrNameLst>
                                          <p:attrName>ppt_x</p:attrName>
                                        </p:attrNameLst>
                                      </p:cBhvr>
                                      <p:tavLst>
                                        <p:tav tm="0">
                                          <p:val>
                                            <p:strVal val="0-#ppt_w/2"/>
                                          </p:val>
                                        </p:tav>
                                        <p:tav tm="100000">
                                          <p:val>
                                            <p:strVal val="#ppt_x"/>
                                          </p:val>
                                        </p:tav>
                                      </p:tavLst>
                                    </p:anim>
                                    <p:anim calcmode="lin" valueType="num">
                                      <p:cBhvr additive="base">
                                        <p:cTn id="21" dur="500" fill="hold"/>
                                        <p:tgtEl>
                                          <p:spTgt spid="28"/>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500"/>
                                        <p:tgtEl>
                                          <p:spTgt spid="17"/>
                                        </p:tgtEl>
                                      </p:cBhvr>
                                    </p:animEffect>
                                  </p:childTnLst>
                                </p:cTn>
                              </p:par>
                            </p:childTnLst>
                          </p:cTn>
                        </p:par>
                        <p:par>
                          <p:cTn id="30" fill="hold">
                            <p:stCondLst>
                              <p:cond delay="3000"/>
                            </p:stCondLst>
                            <p:childTnLst>
                              <p:par>
                                <p:cTn id="31" presetID="2" presetClass="entr" presetSubtype="8"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0-#ppt_w/2"/>
                                          </p:val>
                                        </p:tav>
                                        <p:tav tm="100000">
                                          <p:val>
                                            <p:strVal val="#ppt_x"/>
                                          </p:val>
                                        </p:tav>
                                      </p:tavLst>
                                    </p:anim>
                                    <p:anim calcmode="lin" valueType="num">
                                      <p:cBhvr additive="base">
                                        <p:cTn id="34" dur="500" fill="hold"/>
                                        <p:tgtEl>
                                          <p:spTgt spid="6"/>
                                        </p:tgtEl>
                                        <p:attrNameLst>
                                          <p:attrName>ppt_y</p:attrName>
                                        </p:attrNameLst>
                                      </p:cBhvr>
                                      <p:tavLst>
                                        <p:tav tm="0">
                                          <p:val>
                                            <p:strVal val="#ppt_y"/>
                                          </p:val>
                                        </p:tav>
                                        <p:tav tm="100000">
                                          <p:val>
                                            <p:strVal val="#ppt_y"/>
                                          </p:val>
                                        </p:tav>
                                      </p:tavLst>
                                    </p:anim>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par>
                          <p:cTn id="39" fill="hold">
                            <p:stCondLst>
                              <p:cond delay="4000"/>
                            </p:stCondLst>
                            <p:childTnLst>
                              <p:par>
                                <p:cTn id="40" presetID="22" presetClass="entr" presetSubtype="8"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cTn>
                              </p:par>
                            </p:childTnLst>
                          </p:cTn>
                        </p:par>
                        <p:par>
                          <p:cTn id="43" fill="hold">
                            <p:stCondLst>
                              <p:cond delay="4500"/>
                            </p:stCondLst>
                            <p:childTnLst>
                              <p:par>
                                <p:cTn id="44" presetID="2" presetClass="entr" presetSubtype="8" fill="hold" nodeType="afterEffect">
                                  <p:stCondLst>
                                    <p:cond delay="0"/>
                                  </p:stCondLst>
                                  <p:childTnLst>
                                    <p:set>
                                      <p:cBhvr>
                                        <p:cTn id="45" dur="1" fill="hold">
                                          <p:stCondLst>
                                            <p:cond delay="0"/>
                                          </p:stCondLst>
                                        </p:cTn>
                                        <p:tgtEl>
                                          <p:spTgt spid="20"/>
                                        </p:tgtEl>
                                        <p:attrNameLst>
                                          <p:attrName>style.visibility</p:attrName>
                                        </p:attrNameLst>
                                      </p:cBhvr>
                                      <p:to>
                                        <p:strVal val="visible"/>
                                      </p:to>
                                    </p:set>
                                    <p:anim calcmode="lin" valueType="num">
                                      <p:cBhvr additive="base">
                                        <p:cTn id="46" dur="500" fill="hold"/>
                                        <p:tgtEl>
                                          <p:spTgt spid="20"/>
                                        </p:tgtEl>
                                        <p:attrNameLst>
                                          <p:attrName>ppt_x</p:attrName>
                                        </p:attrNameLst>
                                      </p:cBhvr>
                                      <p:tavLst>
                                        <p:tav tm="0">
                                          <p:val>
                                            <p:strVal val="0-#ppt_w/2"/>
                                          </p:val>
                                        </p:tav>
                                        <p:tav tm="100000">
                                          <p:val>
                                            <p:strVal val="#ppt_x"/>
                                          </p:val>
                                        </p:tav>
                                      </p:tavLst>
                                    </p:anim>
                                    <p:anim calcmode="lin" valueType="num">
                                      <p:cBhvr additive="base">
                                        <p:cTn id="47" dur="500" fill="hold"/>
                                        <p:tgtEl>
                                          <p:spTgt spid="20"/>
                                        </p:tgtEl>
                                        <p:attrNameLst>
                                          <p:attrName>ppt_y</p:attrName>
                                        </p:attrNameLst>
                                      </p:cBhvr>
                                      <p:tavLst>
                                        <p:tav tm="0">
                                          <p:val>
                                            <p:strVal val="#ppt_y"/>
                                          </p:val>
                                        </p:tav>
                                        <p:tav tm="100000">
                                          <p:val>
                                            <p:strVal val="#ppt_y"/>
                                          </p:val>
                                        </p:tav>
                                      </p:tavLst>
                                    </p:anim>
                                  </p:childTnLst>
                                </p:cTn>
                              </p:par>
                            </p:childTnLst>
                          </p:cTn>
                        </p:par>
                        <p:par>
                          <p:cTn id="48" fill="hold">
                            <p:stCondLst>
                              <p:cond delay="5000"/>
                            </p:stCondLst>
                            <p:childTnLst>
                              <p:par>
                                <p:cTn id="49" presetID="10" presetClass="entr" presetSubtype="0" fill="hold" grpId="0" nodeType="after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childTnLst>
                          </p:cTn>
                        </p:par>
                        <p:par>
                          <p:cTn id="52" fill="hold">
                            <p:stCondLst>
                              <p:cond delay="5500"/>
                            </p:stCondLst>
                            <p:childTnLst>
                              <p:par>
                                <p:cTn id="53" presetID="22" presetClass="entr" presetSubtype="8"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wipe(left)">
                                      <p:cBhvr>
                                        <p:cTn id="5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16" grpId="0"/>
      <p:bldP spid="17" grpId="0"/>
      <p:bldP spid="18" grpId="0"/>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0"/>
          <p:cNvGrpSpPr>
            <a:grpSpLocks/>
          </p:cNvGrpSpPr>
          <p:nvPr/>
        </p:nvGrpSpPr>
        <p:grpSpPr bwMode="auto">
          <a:xfrm rot="6300000">
            <a:off x="1720945" y="1620888"/>
            <a:ext cx="537191" cy="900550"/>
            <a:chOff x="2761515" y="2286000"/>
            <a:chExt cx="1645174" cy="2760228"/>
          </a:xfrm>
          <a:solidFill>
            <a:schemeClr val="accent6"/>
          </a:solidFill>
        </p:grpSpPr>
        <p:sp>
          <p:nvSpPr>
            <p:cNvPr id="33" name="Oval 71"/>
            <p:cNvSpPr>
              <a:spLocks noChangeArrowheads="1"/>
            </p:cNvSpPr>
            <p:nvPr/>
          </p:nvSpPr>
          <p:spPr bwMode="auto">
            <a:xfrm rot="-733528">
              <a:off x="3352800" y="2286000"/>
              <a:ext cx="304800" cy="381000"/>
            </a:xfrm>
            <a:prstGeom prst="ellipse">
              <a:avLst/>
            </a:pr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defRPr/>
              </a:pPr>
              <a:endParaRPr lang="id-ID" altLang="id-ID" dirty="0">
                <a:solidFill>
                  <a:srgbClr val="FFFFFF"/>
                </a:solidFill>
              </a:endParaRPr>
            </a:p>
          </p:txBody>
        </p:sp>
        <p:sp>
          <p:nvSpPr>
            <p:cNvPr id="36" name="Oval 72"/>
            <p:cNvSpPr>
              <a:spLocks noChangeArrowheads="1"/>
            </p:cNvSpPr>
            <p:nvPr/>
          </p:nvSpPr>
          <p:spPr bwMode="auto">
            <a:xfrm rot="-733528">
              <a:off x="3151531" y="2515499"/>
              <a:ext cx="213632" cy="258040"/>
            </a:xfrm>
            <a:prstGeom prst="ellipse">
              <a:avLst/>
            </a:pr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defRPr/>
              </a:pPr>
              <a:endParaRPr lang="id-ID" altLang="id-ID" dirty="0">
                <a:solidFill>
                  <a:srgbClr val="FFFFFF"/>
                </a:solidFill>
              </a:endParaRPr>
            </a:p>
          </p:txBody>
        </p:sp>
        <p:sp>
          <p:nvSpPr>
            <p:cNvPr id="37" name="Oval 73"/>
            <p:cNvSpPr>
              <a:spLocks noChangeArrowheads="1"/>
            </p:cNvSpPr>
            <p:nvPr/>
          </p:nvSpPr>
          <p:spPr bwMode="auto">
            <a:xfrm rot="-733528">
              <a:off x="2992344" y="2729550"/>
              <a:ext cx="186338" cy="225072"/>
            </a:xfrm>
            <a:prstGeom prst="ellipse">
              <a:avLst/>
            </a:pr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defRPr/>
              </a:pPr>
              <a:endParaRPr lang="id-ID" altLang="id-ID" dirty="0">
                <a:solidFill>
                  <a:srgbClr val="FFFFFF"/>
                </a:solidFill>
              </a:endParaRPr>
            </a:p>
          </p:txBody>
        </p:sp>
        <p:sp>
          <p:nvSpPr>
            <p:cNvPr id="38" name="Oval 74"/>
            <p:cNvSpPr>
              <a:spLocks noChangeArrowheads="1"/>
            </p:cNvSpPr>
            <p:nvPr/>
          </p:nvSpPr>
          <p:spPr bwMode="auto">
            <a:xfrm rot="-733528">
              <a:off x="2879347" y="2921355"/>
              <a:ext cx="150338" cy="189071"/>
            </a:xfrm>
            <a:prstGeom prst="ellipse">
              <a:avLst/>
            </a:pr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defRPr/>
              </a:pPr>
              <a:endParaRPr lang="id-ID" altLang="id-ID" dirty="0">
                <a:solidFill>
                  <a:srgbClr val="FFFFFF"/>
                </a:solidFill>
              </a:endParaRPr>
            </a:p>
          </p:txBody>
        </p:sp>
        <p:sp>
          <p:nvSpPr>
            <p:cNvPr id="39" name="Oval 75"/>
            <p:cNvSpPr>
              <a:spLocks noChangeArrowheads="1"/>
            </p:cNvSpPr>
            <p:nvPr/>
          </p:nvSpPr>
          <p:spPr bwMode="auto">
            <a:xfrm rot="-733528">
              <a:off x="2761515" y="3137975"/>
              <a:ext cx="150338" cy="189071"/>
            </a:xfrm>
            <a:prstGeom prst="ellipse">
              <a:avLst/>
            </a:pr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defRPr/>
              </a:pPr>
              <a:endParaRPr lang="id-ID" altLang="id-ID" dirty="0">
                <a:solidFill>
                  <a:srgbClr val="FFFFFF"/>
                </a:solidFill>
              </a:endParaRPr>
            </a:p>
          </p:txBody>
        </p:sp>
        <p:sp>
          <p:nvSpPr>
            <p:cNvPr id="40" name="Freeform 76"/>
            <p:cNvSpPr>
              <a:spLocks noChangeArrowheads="1"/>
            </p:cNvSpPr>
            <p:nvPr/>
          </p:nvSpPr>
          <p:spPr bwMode="auto">
            <a:xfrm>
              <a:off x="2939384" y="2737153"/>
              <a:ext cx="1467305" cy="2309075"/>
            </a:xfrm>
            <a:custGeom>
              <a:avLst/>
              <a:gdLst>
                <a:gd name="T0" fmla="*/ 631801 w 1467305"/>
                <a:gd name="T1" fmla="*/ 891166 h 2309075"/>
                <a:gd name="T2" fmla="*/ 669995 w 1467305"/>
                <a:gd name="T3" fmla="*/ 757491 h 2309075"/>
                <a:gd name="T4" fmla="*/ 860968 w 1467305"/>
                <a:gd name="T5" fmla="*/ 547430 h 2309075"/>
                <a:gd name="T6" fmla="*/ 899162 w 1467305"/>
                <a:gd name="T7" fmla="*/ 289629 h 2309075"/>
                <a:gd name="T8" fmla="*/ 794128 w 1467305"/>
                <a:gd name="T9" fmla="*/ 89116 h 2309075"/>
                <a:gd name="T10" fmla="*/ 555412 w 1467305"/>
                <a:gd name="T11" fmla="*/ 60472 h 2309075"/>
                <a:gd name="T12" fmla="*/ 106627 w 1467305"/>
                <a:gd name="T13" fmla="*/ 451948 h 2309075"/>
                <a:gd name="T14" fmla="*/ 20689 w 1467305"/>
                <a:gd name="T15" fmla="*/ 805232 h 2309075"/>
                <a:gd name="T16" fmla="*/ 230759 w 1467305"/>
                <a:gd name="T17" fmla="*/ 1320835 h 2309075"/>
                <a:gd name="T18" fmla="*/ 679544 w 1467305"/>
                <a:gd name="T19" fmla="*/ 2017854 h 2309075"/>
                <a:gd name="T20" fmla="*/ 946906 w 1467305"/>
                <a:gd name="T21" fmla="*/ 2266108 h 2309075"/>
                <a:gd name="T22" fmla="*/ 1204718 w 1467305"/>
                <a:gd name="T23" fmla="*/ 2275656 h 2309075"/>
                <a:gd name="T24" fmla="*/ 1405239 w 1467305"/>
                <a:gd name="T25" fmla="*/ 2103788 h 2309075"/>
                <a:gd name="T26" fmla="*/ 1462531 w 1467305"/>
                <a:gd name="T27" fmla="*/ 1884179 h 2309075"/>
                <a:gd name="T28" fmla="*/ 1376594 w 1467305"/>
                <a:gd name="T29" fmla="*/ 1655022 h 2309075"/>
                <a:gd name="T30" fmla="*/ 1166524 w 1467305"/>
                <a:gd name="T31" fmla="*/ 1530896 h 2309075"/>
                <a:gd name="T32" fmla="*/ 946906 w 1467305"/>
                <a:gd name="T33" fmla="*/ 1483155 h 2309075"/>
                <a:gd name="T34" fmla="*/ 765482 w 1467305"/>
                <a:gd name="T35" fmla="*/ 1349480 h 2309075"/>
                <a:gd name="T36" fmla="*/ 631801 w 1467305"/>
                <a:gd name="T37" fmla="*/ 1063034 h 2309075"/>
                <a:gd name="T38" fmla="*/ 631801 w 1467305"/>
                <a:gd name="T39" fmla="*/ 891166 h 230907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67305"/>
                <a:gd name="T61" fmla="*/ 0 h 2309075"/>
                <a:gd name="T62" fmla="*/ 1467305 w 1467305"/>
                <a:gd name="T63" fmla="*/ 2309075 h 230907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67305" h="2309075">
                  <a:moveTo>
                    <a:pt x="631801" y="891166"/>
                  </a:moveTo>
                  <a:cubicBezTo>
                    <a:pt x="641342" y="827542"/>
                    <a:pt x="644500" y="814780"/>
                    <a:pt x="669995" y="757491"/>
                  </a:cubicBezTo>
                  <a:cubicBezTo>
                    <a:pt x="708190" y="700202"/>
                    <a:pt x="822774" y="625407"/>
                    <a:pt x="860968" y="547430"/>
                  </a:cubicBezTo>
                  <a:cubicBezTo>
                    <a:pt x="899162" y="469453"/>
                    <a:pt x="910302" y="366015"/>
                    <a:pt x="899162" y="289629"/>
                  </a:cubicBezTo>
                  <a:cubicBezTo>
                    <a:pt x="888022" y="213243"/>
                    <a:pt x="851420" y="127309"/>
                    <a:pt x="794128" y="89116"/>
                  </a:cubicBezTo>
                  <a:cubicBezTo>
                    <a:pt x="736836" y="50923"/>
                    <a:pt x="669995" y="0"/>
                    <a:pt x="555412" y="60472"/>
                  </a:cubicBezTo>
                  <a:cubicBezTo>
                    <a:pt x="440829" y="120944"/>
                    <a:pt x="195748" y="327821"/>
                    <a:pt x="106627" y="451948"/>
                  </a:cubicBezTo>
                  <a:cubicBezTo>
                    <a:pt x="17507" y="576075"/>
                    <a:pt x="0" y="660418"/>
                    <a:pt x="20689" y="805232"/>
                  </a:cubicBezTo>
                  <a:cubicBezTo>
                    <a:pt x="41378" y="950046"/>
                    <a:pt x="120950" y="1118731"/>
                    <a:pt x="230759" y="1320835"/>
                  </a:cubicBezTo>
                  <a:cubicBezTo>
                    <a:pt x="340568" y="1522939"/>
                    <a:pt x="560186" y="1860309"/>
                    <a:pt x="679544" y="2017854"/>
                  </a:cubicBezTo>
                  <a:cubicBezTo>
                    <a:pt x="798902" y="2175399"/>
                    <a:pt x="859377" y="2223141"/>
                    <a:pt x="946906" y="2266108"/>
                  </a:cubicBezTo>
                  <a:cubicBezTo>
                    <a:pt x="1034435" y="2309075"/>
                    <a:pt x="1128329" y="2302709"/>
                    <a:pt x="1204718" y="2275656"/>
                  </a:cubicBezTo>
                  <a:cubicBezTo>
                    <a:pt x="1281107" y="2248603"/>
                    <a:pt x="1362270" y="2169034"/>
                    <a:pt x="1405239" y="2103788"/>
                  </a:cubicBezTo>
                  <a:cubicBezTo>
                    <a:pt x="1448208" y="2038542"/>
                    <a:pt x="1467305" y="1958973"/>
                    <a:pt x="1462531" y="1884179"/>
                  </a:cubicBezTo>
                  <a:cubicBezTo>
                    <a:pt x="1457757" y="1809385"/>
                    <a:pt x="1425928" y="1713902"/>
                    <a:pt x="1376594" y="1655022"/>
                  </a:cubicBezTo>
                  <a:cubicBezTo>
                    <a:pt x="1327260" y="1596142"/>
                    <a:pt x="1238139" y="1559541"/>
                    <a:pt x="1166524" y="1530896"/>
                  </a:cubicBezTo>
                  <a:cubicBezTo>
                    <a:pt x="1094909" y="1502251"/>
                    <a:pt x="1013746" y="1513391"/>
                    <a:pt x="946906" y="1483155"/>
                  </a:cubicBezTo>
                  <a:cubicBezTo>
                    <a:pt x="880066" y="1452919"/>
                    <a:pt x="817999" y="1419500"/>
                    <a:pt x="765482" y="1349480"/>
                  </a:cubicBezTo>
                  <a:cubicBezTo>
                    <a:pt x="712965" y="1279460"/>
                    <a:pt x="654081" y="1139420"/>
                    <a:pt x="631801" y="1063034"/>
                  </a:cubicBezTo>
                  <a:cubicBezTo>
                    <a:pt x="615871" y="945373"/>
                    <a:pt x="625435" y="942090"/>
                    <a:pt x="631801" y="891166"/>
                  </a:cubicBezTo>
                  <a:close/>
                </a:path>
              </a:pathLst>
            </a:cu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defRPr/>
              </a:pPr>
              <a:endParaRPr lang="id-ID" altLang="id-ID" dirty="0">
                <a:solidFill>
                  <a:srgbClr val="FFFFFF"/>
                </a:solidFill>
              </a:endParaRPr>
            </a:p>
          </p:txBody>
        </p:sp>
      </p:grpSp>
      <p:grpSp>
        <p:nvGrpSpPr>
          <p:cNvPr id="4" name="Group 11"/>
          <p:cNvGrpSpPr>
            <a:grpSpLocks/>
          </p:cNvGrpSpPr>
          <p:nvPr/>
        </p:nvGrpSpPr>
        <p:grpSpPr bwMode="auto">
          <a:xfrm rot="15300000" flipV="1">
            <a:off x="2166992" y="2017435"/>
            <a:ext cx="537191" cy="900550"/>
            <a:chOff x="2761515" y="2286000"/>
            <a:chExt cx="1645174" cy="2760228"/>
          </a:xfrm>
          <a:solidFill>
            <a:schemeClr val="accent2">
              <a:lumMod val="75000"/>
            </a:schemeClr>
          </a:solidFill>
        </p:grpSpPr>
        <p:sp>
          <p:nvSpPr>
            <p:cNvPr id="42" name="Oval 65"/>
            <p:cNvSpPr>
              <a:spLocks noChangeArrowheads="1"/>
            </p:cNvSpPr>
            <p:nvPr/>
          </p:nvSpPr>
          <p:spPr bwMode="auto">
            <a:xfrm rot="-733528">
              <a:off x="3352800" y="2286000"/>
              <a:ext cx="304800" cy="381000"/>
            </a:xfrm>
            <a:prstGeom prst="ellipse">
              <a:avLst/>
            </a:pr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defRPr/>
              </a:pPr>
              <a:endParaRPr lang="id-ID" altLang="id-ID" dirty="0">
                <a:solidFill>
                  <a:srgbClr val="FFFFFF"/>
                </a:solidFill>
              </a:endParaRPr>
            </a:p>
          </p:txBody>
        </p:sp>
        <p:sp>
          <p:nvSpPr>
            <p:cNvPr id="43" name="Oval 66"/>
            <p:cNvSpPr>
              <a:spLocks noChangeArrowheads="1"/>
            </p:cNvSpPr>
            <p:nvPr/>
          </p:nvSpPr>
          <p:spPr bwMode="auto">
            <a:xfrm rot="-733528">
              <a:off x="3151531" y="2515499"/>
              <a:ext cx="213632" cy="258040"/>
            </a:xfrm>
            <a:prstGeom prst="ellipse">
              <a:avLst/>
            </a:pr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defRPr/>
              </a:pPr>
              <a:endParaRPr lang="id-ID" altLang="id-ID" dirty="0">
                <a:solidFill>
                  <a:srgbClr val="FFFFFF"/>
                </a:solidFill>
              </a:endParaRPr>
            </a:p>
          </p:txBody>
        </p:sp>
        <p:sp>
          <p:nvSpPr>
            <p:cNvPr id="44" name="Oval 67"/>
            <p:cNvSpPr>
              <a:spLocks noChangeArrowheads="1"/>
            </p:cNvSpPr>
            <p:nvPr/>
          </p:nvSpPr>
          <p:spPr bwMode="auto">
            <a:xfrm rot="-733528">
              <a:off x="2992344" y="2729550"/>
              <a:ext cx="186338" cy="225072"/>
            </a:xfrm>
            <a:prstGeom prst="ellipse">
              <a:avLst/>
            </a:pr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defRPr/>
              </a:pPr>
              <a:endParaRPr lang="id-ID" altLang="id-ID" dirty="0">
                <a:solidFill>
                  <a:srgbClr val="FFFFFF"/>
                </a:solidFill>
              </a:endParaRPr>
            </a:p>
          </p:txBody>
        </p:sp>
        <p:sp>
          <p:nvSpPr>
            <p:cNvPr id="45" name="Oval 68"/>
            <p:cNvSpPr>
              <a:spLocks noChangeArrowheads="1"/>
            </p:cNvSpPr>
            <p:nvPr/>
          </p:nvSpPr>
          <p:spPr bwMode="auto">
            <a:xfrm rot="-733528">
              <a:off x="2879347" y="2921355"/>
              <a:ext cx="150338" cy="189071"/>
            </a:xfrm>
            <a:prstGeom prst="ellipse">
              <a:avLst/>
            </a:pr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defRPr/>
              </a:pPr>
              <a:endParaRPr lang="id-ID" altLang="id-ID" dirty="0">
                <a:solidFill>
                  <a:srgbClr val="FFFFFF"/>
                </a:solidFill>
              </a:endParaRPr>
            </a:p>
          </p:txBody>
        </p:sp>
        <p:sp>
          <p:nvSpPr>
            <p:cNvPr id="46" name="Oval 69"/>
            <p:cNvSpPr>
              <a:spLocks noChangeArrowheads="1"/>
            </p:cNvSpPr>
            <p:nvPr/>
          </p:nvSpPr>
          <p:spPr bwMode="auto">
            <a:xfrm rot="-733528">
              <a:off x="2761515" y="3137975"/>
              <a:ext cx="150338" cy="189071"/>
            </a:xfrm>
            <a:prstGeom prst="ellipse">
              <a:avLst/>
            </a:pr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defRPr/>
              </a:pPr>
              <a:endParaRPr lang="id-ID" altLang="id-ID" dirty="0">
                <a:solidFill>
                  <a:srgbClr val="FFFFFF"/>
                </a:solidFill>
              </a:endParaRPr>
            </a:p>
          </p:txBody>
        </p:sp>
        <p:sp>
          <p:nvSpPr>
            <p:cNvPr id="47" name="Freeform 70"/>
            <p:cNvSpPr>
              <a:spLocks noChangeArrowheads="1"/>
            </p:cNvSpPr>
            <p:nvPr/>
          </p:nvSpPr>
          <p:spPr bwMode="auto">
            <a:xfrm>
              <a:off x="2939384" y="2737153"/>
              <a:ext cx="1467305" cy="2309075"/>
            </a:xfrm>
            <a:custGeom>
              <a:avLst/>
              <a:gdLst>
                <a:gd name="T0" fmla="*/ 631801 w 1467305"/>
                <a:gd name="T1" fmla="*/ 891166 h 2309075"/>
                <a:gd name="T2" fmla="*/ 669995 w 1467305"/>
                <a:gd name="T3" fmla="*/ 757491 h 2309075"/>
                <a:gd name="T4" fmla="*/ 860968 w 1467305"/>
                <a:gd name="T5" fmla="*/ 547430 h 2309075"/>
                <a:gd name="T6" fmla="*/ 899162 w 1467305"/>
                <a:gd name="T7" fmla="*/ 289629 h 2309075"/>
                <a:gd name="T8" fmla="*/ 794128 w 1467305"/>
                <a:gd name="T9" fmla="*/ 89116 h 2309075"/>
                <a:gd name="T10" fmla="*/ 555412 w 1467305"/>
                <a:gd name="T11" fmla="*/ 60472 h 2309075"/>
                <a:gd name="T12" fmla="*/ 106627 w 1467305"/>
                <a:gd name="T13" fmla="*/ 451948 h 2309075"/>
                <a:gd name="T14" fmla="*/ 20689 w 1467305"/>
                <a:gd name="T15" fmla="*/ 805232 h 2309075"/>
                <a:gd name="T16" fmla="*/ 230759 w 1467305"/>
                <a:gd name="T17" fmla="*/ 1320835 h 2309075"/>
                <a:gd name="T18" fmla="*/ 679544 w 1467305"/>
                <a:gd name="T19" fmla="*/ 2017854 h 2309075"/>
                <a:gd name="T20" fmla="*/ 946906 w 1467305"/>
                <a:gd name="T21" fmla="*/ 2266108 h 2309075"/>
                <a:gd name="T22" fmla="*/ 1204718 w 1467305"/>
                <a:gd name="T23" fmla="*/ 2275656 h 2309075"/>
                <a:gd name="T24" fmla="*/ 1405239 w 1467305"/>
                <a:gd name="T25" fmla="*/ 2103788 h 2309075"/>
                <a:gd name="T26" fmla="*/ 1462531 w 1467305"/>
                <a:gd name="T27" fmla="*/ 1884179 h 2309075"/>
                <a:gd name="T28" fmla="*/ 1376594 w 1467305"/>
                <a:gd name="T29" fmla="*/ 1655022 h 2309075"/>
                <a:gd name="T30" fmla="*/ 1166524 w 1467305"/>
                <a:gd name="T31" fmla="*/ 1530896 h 2309075"/>
                <a:gd name="T32" fmla="*/ 946906 w 1467305"/>
                <a:gd name="T33" fmla="*/ 1483155 h 2309075"/>
                <a:gd name="T34" fmla="*/ 765482 w 1467305"/>
                <a:gd name="T35" fmla="*/ 1349480 h 2309075"/>
                <a:gd name="T36" fmla="*/ 631801 w 1467305"/>
                <a:gd name="T37" fmla="*/ 1063034 h 2309075"/>
                <a:gd name="T38" fmla="*/ 631801 w 1467305"/>
                <a:gd name="T39" fmla="*/ 891166 h 230907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67305"/>
                <a:gd name="T61" fmla="*/ 0 h 2309075"/>
                <a:gd name="T62" fmla="*/ 1467305 w 1467305"/>
                <a:gd name="T63" fmla="*/ 2309075 h 230907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67305" h="2309075">
                  <a:moveTo>
                    <a:pt x="631801" y="891166"/>
                  </a:moveTo>
                  <a:cubicBezTo>
                    <a:pt x="641342" y="827542"/>
                    <a:pt x="644500" y="814780"/>
                    <a:pt x="669995" y="757491"/>
                  </a:cubicBezTo>
                  <a:cubicBezTo>
                    <a:pt x="708190" y="700202"/>
                    <a:pt x="822774" y="625407"/>
                    <a:pt x="860968" y="547430"/>
                  </a:cubicBezTo>
                  <a:cubicBezTo>
                    <a:pt x="899162" y="469453"/>
                    <a:pt x="910302" y="366015"/>
                    <a:pt x="899162" y="289629"/>
                  </a:cubicBezTo>
                  <a:cubicBezTo>
                    <a:pt x="888022" y="213243"/>
                    <a:pt x="851420" y="127309"/>
                    <a:pt x="794128" y="89116"/>
                  </a:cubicBezTo>
                  <a:cubicBezTo>
                    <a:pt x="736836" y="50923"/>
                    <a:pt x="669995" y="0"/>
                    <a:pt x="555412" y="60472"/>
                  </a:cubicBezTo>
                  <a:cubicBezTo>
                    <a:pt x="440829" y="120944"/>
                    <a:pt x="195748" y="327821"/>
                    <a:pt x="106627" y="451948"/>
                  </a:cubicBezTo>
                  <a:cubicBezTo>
                    <a:pt x="17507" y="576075"/>
                    <a:pt x="0" y="660418"/>
                    <a:pt x="20689" y="805232"/>
                  </a:cubicBezTo>
                  <a:cubicBezTo>
                    <a:pt x="41378" y="950046"/>
                    <a:pt x="120950" y="1118731"/>
                    <a:pt x="230759" y="1320835"/>
                  </a:cubicBezTo>
                  <a:cubicBezTo>
                    <a:pt x="340568" y="1522939"/>
                    <a:pt x="560186" y="1860309"/>
                    <a:pt x="679544" y="2017854"/>
                  </a:cubicBezTo>
                  <a:cubicBezTo>
                    <a:pt x="798902" y="2175399"/>
                    <a:pt x="859377" y="2223141"/>
                    <a:pt x="946906" y="2266108"/>
                  </a:cubicBezTo>
                  <a:cubicBezTo>
                    <a:pt x="1034435" y="2309075"/>
                    <a:pt x="1128329" y="2302709"/>
                    <a:pt x="1204718" y="2275656"/>
                  </a:cubicBezTo>
                  <a:cubicBezTo>
                    <a:pt x="1281107" y="2248603"/>
                    <a:pt x="1362270" y="2169034"/>
                    <a:pt x="1405239" y="2103788"/>
                  </a:cubicBezTo>
                  <a:cubicBezTo>
                    <a:pt x="1448208" y="2038542"/>
                    <a:pt x="1467305" y="1958973"/>
                    <a:pt x="1462531" y="1884179"/>
                  </a:cubicBezTo>
                  <a:cubicBezTo>
                    <a:pt x="1457757" y="1809385"/>
                    <a:pt x="1425928" y="1713902"/>
                    <a:pt x="1376594" y="1655022"/>
                  </a:cubicBezTo>
                  <a:cubicBezTo>
                    <a:pt x="1327260" y="1596142"/>
                    <a:pt x="1238139" y="1559541"/>
                    <a:pt x="1166524" y="1530896"/>
                  </a:cubicBezTo>
                  <a:cubicBezTo>
                    <a:pt x="1094909" y="1502251"/>
                    <a:pt x="1013746" y="1513391"/>
                    <a:pt x="946906" y="1483155"/>
                  </a:cubicBezTo>
                  <a:cubicBezTo>
                    <a:pt x="880066" y="1452919"/>
                    <a:pt x="817999" y="1419500"/>
                    <a:pt x="765482" y="1349480"/>
                  </a:cubicBezTo>
                  <a:cubicBezTo>
                    <a:pt x="712965" y="1279460"/>
                    <a:pt x="654081" y="1139420"/>
                    <a:pt x="631801" y="1063034"/>
                  </a:cubicBezTo>
                  <a:cubicBezTo>
                    <a:pt x="615871" y="945373"/>
                    <a:pt x="625435" y="942090"/>
                    <a:pt x="631801" y="891166"/>
                  </a:cubicBezTo>
                  <a:close/>
                </a:path>
              </a:pathLst>
            </a:cu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defRPr/>
              </a:pPr>
              <a:endParaRPr lang="id-ID" altLang="id-ID" dirty="0">
                <a:solidFill>
                  <a:srgbClr val="FFFFFF"/>
                </a:solidFill>
              </a:endParaRPr>
            </a:p>
          </p:txBody>
        </p:sp>
      </p:grpSp>
      <p:grpSp>
        <p:nvGrpSpPr>
          <p:cNvPr id="8" name="Group 78"/>
          <p:cNvGrpSpPr>
            <a:grpSpLocks/>
          </p:cNvGrpSpPr>
          <p:nvPr/>
        </p:nvGrpSpPr>
        <p:grpSpPr bwMode="auto">
          <a:xfrm rot="6300000">
            <a:off x="3141374" y="1604205"/>
            <a:ext cx="585839" cy="982563"/>
            <a:chOff x="2761515" y="2286000"/>
            <a:chExt cx="1645174" cy="2760228"/>
          </a:xfrm>
          <a:solidFill>
            <a:schemeClr val="accent2"/>
          </a:solidFill>
        </p:grpSpPr>
        <p:sp>
          <p:nvSpPr>
            <p:cNvPr id="49" name="Oval 86"/>
            <p:cNvSpPr>
              <a:spLocks noChangeArrowheads="1"/>
            </p:cNvSpPr>
            <p:nvPr/>
          </p:nvSpPr>
          <p:spPr bwMode="auto">
            <a:xfrm rot="-733528">
              <a:off x="3352800" y="2286000"/>
              <a:ext cx="304800" cy="381000"/>
            </a:xfrm>
            <a:prstGeom prst="ellipse">
              <a:avLst/>
            </a:pr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defRPr/>
              </a:pPr>
              <a:endParaRPr lang="id-ID" altLang="id-ID" dirty="0">
                <a:solidFill>
                  <a:srgbClr val="FFFFFF"/>
                </a:solidFill>
              </a:endParaRPr>
            </a:p>
          </p:txBody>
        </p:sp>
        <p:sp>
          <p:nvSpPr>
            <p:cNvPr id="50" name="Oval 87"/>
            <p:cNvSpPr>
              <a:spLocks noChangeArrowheads="1"/>
            </p:cNvSpPr>
            <p:nvPr/>
          </p:nvSpPr>
          <p:spPr bwMode="auto">
            <a:xfrm rot="-733528">
              <a:off x="3151531" y="2515499"/>
              <a:ext cx="213632" cy="258040"/>
            </a:xfrm>
            <a:prstGeom prst="ellipse">
              <a:avLst/>
            </a:pr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defRPr/>
              </a:pPr>
              <a:endParaRPr lang="id-ID" altLang="id-ID" dirty="0">
                <a:solidFill>
                  <a:srgbClr val="FFFFFF"/>
                </a:solidFill>
              </a:endParaRPr>
            </a:p>
          </p:txBody>
        </p:sp>
        <p:sp>
          <p:nvSpPr>
            <p:cNvPr id="51" name="Oval 88"/>
            <p:cNvSpPr>
              <a:spLocks noChangeArrowheads="1"/>
            </p:cNvSpPr>
            <p:nvPr/>
          </p:nvSpPr>
          <p:spPr bwMode="auto">
            <a:xfrm rot="-733528">
              <a:off x="2992344" y="2729550"/>
              <a:ext cx="186338" cy="225072"/>
            </a:xfrm>
            <a:prstGeom prst="ellipse">
              <a:avLst/>
            </a:pr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defRPr/>
              </a:pPr>
              <a:endParaRPr lang="id-ID" altLang="id-ID" dirty="0">
                <a:solidFill>
                  <a:srgbClr val="FFFFFF"/>
                </a:solidFill>
              </a:endParaRPr>
            </a:p>
          </p:txBody>
        </p:sp>
        <p:sp>
          <p:nvSpPr>
            <p:cNvPr id="52" name="Oval 89"/>
            <p:cNvSpPr>
              <a:spLocks noChangeArrowheads="1"/>
            </p:cNvSpPr>
            <p:nvPr/>
          </p:nvSpPr>
          <p:spPr bwMode="auto">
            <a:xfrm rot="-733528">
              <a:off x="2879347" y="2921355"/>
              <a:ext cx="150338" cy="189071"/>
            </a:xfrm>
            <a:prstGeom prst="ellipse">
              <a:avLst/>
            </a:pr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defRPr/>
              </a:pPr>
              <a:endParaRPr lang="id-ID" altLang="id-ID" dirty="0">
                <a:solidFill>
                  <a:srgbClr val="FFFFFF"/>
                </a:solidFill>
              </a:endParaRPr>
            </a:p>
          </p:txBody>
        </p:sp>
        <p:sp>
          <p:nvSpPr>
            <p:cNvPr id="53" name="Oval 90"/>
            <p:cNvSpPr>
              <a:spLocks noChangeArrowheads="1"/>
            </p:cNvSpPr>
            <p:nvPr/>
          </p:nvSpPr>
          <p:spPr bwMode="auto">
            <a:xfrm rot="-733528">
              <a:off x="2761515" y="3137975"/>
              <a:ext cx="150338" cy="189071"/>
            </a:xfrm>
            <a:prstGeom prst="ellipse">
              <a:avLst/>
            </a:pr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defRPr/>
              </a:pPr>
              <a:endParaRPr lang="id-ID" altLang="id-ID" dirty="0">
                <a:solidFill>
                  <a:srgbClr val="FFFFFF"/>
                </a:solidFill>
              </a:endParaRPr>
            </a:p>
          </p:txBody>
        </p:sp>
        <p:sp>
          <p:nvSpPr>
            <p:cNvPr id="54" name="Freeform 91"/>
            <p:cNvSpPr>
              <a:spLocks noChangeArrowheads="1"/>
            </p:cNvSpPr>
            <p:nvPr/>
          </p:nvSpPr>
          <p:spPr bwMode="auto">
            <a:xfrm>
              <a:off x="2939384" y="2737153"/>
              <a:ext cx="1467305" cy="2309075"/>
            </a:xfrm>
            <a:custGeom>
              <a:avLst/>
              <a:gdLst>
                <a:gd name="T0" fmla="*/ 631801 w 1467305"/>
                <a:gd name="T1" fmla="*/ 891166 h 2309075"/>
                <a:gd name="T2" fmla="*/ 669995 w 1467305"/>
                <a:gd name="T3" fmla="*/ 757491 h 2309075"/>
                <a:gd name="T4" fmla="*/ 860968 w 1467305"/>
                <a:gd name="T5" fmla="*/ 547430 h 2309075"/>
                <a:gd name="T6" fmla="*/ 899162 w 1467305"/>
                <a:gd name="T7" fmla="*/ 289629 h 2309075"/>
                <a:gd name="T8" fmla="*/ 794128 w 1467305"/>
                <a:gd name="T9" fmla="*/ 89116 h 2309075"/>
                <a:gd name="T10" fmla="*/ 555412 w 1467305"/>
                <a:gd name="T11" fmla="*/ 60472 h 2309075"/>
                <a:gd name="T12" fmla="*/ 106627 w 1467305"/>
                <a:gd name="T13" fmla="*/ 451948 h 2309075"/>
                <a:gd name="T14" fmla="*/ 20689 w 1467305"/>
                <a:gd name="T15" fmla="*/ 805232 h 2309075"/>
                <a:gd name="T16" fmla="*/ 230759 w 1467305"/>
                <a:gd name="T17" fmla="*/ 1320835 h 2309075"/>
                <a:gd name="T18" fmla="*/ 679544 w 1467305"/>
                <a:gd name="T19" fmla="*/ 2017854 h 2309075"/>
                <a:gd name="T20" fmla="*/ 946906 w 1467305"/>
                <a:gd name="T21" fmla="*/ 2266108 h 2309075"/>
                <a:gd name="T22" fmla="*/ 1204718 w 1467305"/>
                <a:gd name="T23" fmla="*/ 2275656 h 2309075"/>
                <a:gd name="T24" fmla="*/ 1405239 w 1467305"/>
                <a:gd name="T25" fmla="*/ 2103788 h 2309075"/>
                <a:gd name="T26" fmla="*/ 1462531 w 1467305"/>
                <a:gd name="T27" fmla="*/ 1884179 h 2309075"/>
                <a:gd name="T28" fmla="*/ 1376594 w 1467305"/>
                <a:gd name="T29" fmla="*/ 1655022 h 2309075"/>
                <a:gd name="T30" fmla="*/ 1166524 w 1467305"/>
                <a:gd name="T31" fmla="*/ 1530896 h 2309075"/>
                <a:gd name="T32" fmla="*/ 946906 w 1467305"/>
                <a:gd name="T33" fmla="*/ 1483155 h 2309075"/>
                <a:gd name="T34" fmla="*/ 765482 w 1467305"/>
                <a:gd name="T35" fmla="*/ 1349480 h 2309075"/>
                <a:gd name="T36" fmla="*/ 631801 w 1467305"/>
                <a:gd name="T37" fmla="*/ 1063034 h 2309075"/>
                <a:gd name="T38" fmla="*/ 631801 w 1467305"/>
                <a:gd name="T39" fmla="*/ 891166 h 230907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67305"/>
                <a:gd name="T61" fmla="*/ 0 h 2309075"/>
                <a:gd name="T62" fmla="*/ 1467305 w 1467305"/>
                <a:gd name="T63" fmla="*/ 2309075 h 230907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67305" h="2309075">
                  <a:moveTo>
                    <a:pt x="631801" y="891166"/>
                  </a:moveTo>
                  <a:cubicBezTo>
                    <a:pt x="641342" y="827542"/>
                    <a:pt x="644500" y="814780"/>
                    <a:pt x="669995" y="757491"/>
                  </a:cubicBezTo>
                  <a:cubicBezTo>
                    <a:pt x="708190" y="700202"/>
                    <a:pt x="822774" y="625407"/>
                    <a:pt x="860968" y="547430"/>
                  </a:cubicBezTo>
                  <a:cubicBezTo>
                    <a:pt x="899162" y="469453"/>
                    <a:pt x="910302" y="366015"/>
                    <a:pt x="899162" y="289629"/>
                  </a:cubicBezTo>
                  <a:cubicBezTo>
                    <a:pt x="888022" y="213243"/>
                    <a:pt x="851420" y="127309"/>
                    <a:pt x="794128" y="89116"/>
                  </a:cubicBezTo>
                  <a:cubicBezTo>
                    <a:pt x="736836" y="50923"/>
                    <a:pt x="669995" y="0"/>
                    <a:pt x="555412" y="60472"/>
                  </a:cubicBezTo>
                  <a:cubicBezTo>
                    <a:pt x="440829" y="120944"/>
                    <a:pt x="195748" y="327821"/>
                    <a:pt x="106627" y="451948"/>
                  </a:cubicBezTo>
                  <a:cubicBezTo>
                    <a:pt x="17507" y="576075"/>
                    <a:pt x="0" y="660418"/>
                    <a:pt x="20689" y="805232"/>
                  </a:cubicBezTo>
                  <a:cubicBezTo>
                    <a:pt x="41378" y="950046"/>
                    <a:pt x="120950" y="1118731"/>
                    <a:pt x="230759" y="1320835"/>
                  </a:cubicBezTo>
                  <a:cubicBezTo>
                    <a:pt x="340568" y="1522939"/>
                    <a:pt x="560186" y="1860309"/>
                    <a:pt x="679544" y="2017854"/>
                  </a:cubicBezTo>
                  <a:cubicBezTo>
                    <a:pt x="798902" y="2175399"/>
                    <a:pt x="859377" y="2223141"/>
                    <a:pt x="946906" y="2266108"/>
                  </a:cubicBezTo>
                  <a:cubicBezTo>
                    <a:pt x="1034435" y="2309075"/>
                    <a:pt x="1128329" y="2302709"/>
                    <a:pt x="1204718" y="2275656"/>
                  </a:cubicBezTo>
                  <a:cubicBezTo>
                    <a:pt x="1281107" y="2248603"/>
                    <a:pt x="1362270" y="2169034"/>
                    <a:pt x="1405239" y="2103788"/>
                  </a:cubicBezTo>
                  <a:cubicBezTo>
                    <a:pt x="1448208" y="2038542"/>
                    <a:pt x="1467305" y="1958973"/>
                    <a:pt x="1462531" y="1884179"/>
                  </a:cubicBezTo>
                  <a:cubicBezTo>
                    <a:pt x="1457757" y="1809385"/>
                    <a:pt x="1425928" y="1713902"/>
                    <a:pt x="1376594" y="1655022"/>
                  </a:cubicBezTo>
                  <a:cubicBezTo>
                    <a:pt x="1327260" y="1596142"/>
                    <a:pt x="1238139" y="1559541"/>
                    <a:pt x="1166524" y="1530896"/>
                  </a:cubicBezTo>
                  <a:cubicBezTo>
                    <a:pt x="1094909" y="1502251"/>
                    <a:pt x="1013746" y="1513391"/>
                    <a:pt x="946906" y="1483155"/>
                  </a:cubicBezTo>
                  <a:cubicBezTo>
                    <a:pt x="880066" y="1452919"/>
                    <a:pt x="817999" y="1419500"/>
                    <a:pt x="765482" y="1349480"/>
                  </a:cubicBezTo>
                  <a:cubicBezTo>
                    <a:pt x="712965" y="1279460"/>
                    <a:pt x="654081" y="1139420"/>
                    <a:pt x="631801" y="1063034"/>
                  </a:cubicBezTo>
                  <a:cubicBezTo>
                    <a:pt x="615871" y="945373"/>
                    <a:pt x="625435" y="942090"/>
                    <a:pt x="631801" y="891166"/>
                  </a:cubicBezTo>
                  <a:close/>
                </a:path>
              </a:pathLst>
            </a:cu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defRPr/>
              </a:pPr>
              <a:endParaRPr lang="id-ID" altLang="id-ID" dirty="0">
                <a:solidFill>
                  <a:srgbClr val="FFFFFF"/>
                </a:solidFill>
              </a:endParaRPr>
            </a:p>
          </p:txBody>
        </p:sp>
      </p:grpSp>
      <p:grpSp>
        <p:nvGrpSpPr>
          <p:cNvPr id="9" name="Group 25"/>
          <p:cNvGrpSpPr>
            <a:grpSpLocks/>
          </p:cNvGrpSpPr>
          <p:nvPr/>
        </p:nvGrpSpPr>
        <p:grpSpPr bwMode="auto">
          <a:xfrm rot="15300000" flipV="1">
            <a:off x="3585838" y="1973339"/>
            <a:ext cx="585839" cy="982563"/>
            <a:chOff x="2761515" y="2286000"/>
            <a:chExt cx="1645174" cy="2760228"/>
          </a:xfrm>
          <a:solidFill>
            <a:schemeClr val="accent4"/>
          </a:solidFill>
        </p:grpSpPr>
        <p:sp>
          <p:nvSpPr>
            <p:cNvPr id="56" name="Oval 80"/>
            <p:cNvSpPr>
              <a:spLocks noChangeArrowheads="1"/>
            </p:cNvSpPr>
            <p:nvPr/>
          </p:nvSpPr>
          <p:spPr bwMode="auto">
            <a:xfrm rot="-733528">
              <a:off x="3352800" y="2286000"/>
              <a:ext cx="304800" cy="381000"/>
            </a:xfrm>
            <a:prstGeom prst="ellipse">
              <a:avLst/>
            </a:pr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defRPr/>
              </a:pPr>
              <a:endParaRPr lang="id-ID" altLang="id-ID" dirty="0">
                <a:solidFill>
                  <a:srgbClr val="FFFFFF"/>
                </a:solidFill>
              </a:endParaRPr>
            </a:p>
          </p:txBody>
        </p:sp>
        <p:sp>
          <p:nvSpPr>
            <p:cNvPr id="57" name="Oval 81"/>
            <p:cNvSpPr>
              <a:spLocks noChangeArrowheads="1"/>
            </p:cNvSpPr>
            <p:nvPr/>
          </p:nvSpPr>
          <p:spPr bwMode="auto">
            <a:xfrm rot="-733528">
              <a:off x="3151531" y="2515499"/>
              <a:ext cx="213632" cy="258040"/>
            </a:xfrm>
            <a:prstGeom prst="ellipse">
              <a:avLst/>
            </a:pr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defRPr/>
              </a:pPr>
              <a:endParaRPr lang="id-ID" altLang="id-ID" dirty="0">
                <a:solidFill>
                  <a:srgbClr val="FFFFFF"/>
                </a:solidFill>
              </a:endParaRPr>
            </a:p>
          </p:txBody>
        </p:sp>
        <p:sp>
          <p:nvSpPr>
            <p:cNvPr id="58" name="Oval 82"/>
            <p:cNvSpPr>
              <a:spLocks noChangeArrowheads="1"/>
            </p:cNvSpPr>
            <p:nvPr/>
          </p:nvSpPr>
          <p:spPr bwMode="auto">
            <a:xfrm rot="-733528">
              <a:off x="2992344" y="2729550"/>
              <a:ext cx="186338" cy="225072"/>
            </a:xfrm>
            <a:prstGeom prst="ellipse">
              <a:avLst/>
            </a:pr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defRPr/>
              </a:pPr>
              <a:endParaRPr lang="id-ID" altLang="id-ID" dirty="0">
                <a:solidFill>
                  <a:srgbClr val="FFFFFF"/>
                </a:solidFill>
              </a:endParaRPr>
            </a:p>
          </p:txBody>
        </p:sp>
        <p:sp>
          <p:nvSpPr>
            <p:cNvPr id="59" name="Oval 83"/>
            <p:cNvSpPr>
              <a:spLocks noChangeArrowheads="1"/>
            </p:cNvSpPr>
            <p:nvPr/>
          </p:nvSpPr>
          <p:spPr bwMode="auto">
            <a:xfrm rot="-733528">
              <a:off x="2879347" y="2921355"/>
              <a:ext cx="150338" cy="189071"/>
            </a:xfrm>
            <a:prstGeom prst="ellipse">
              <a:avLst/>
            </a:pr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defRPr/>
              </a:pPr>
              <a:endParaRPr lang="id-ID" altLang="id-ID" dirty="0">
                <a:solidFill>
                  <a:srgbClr val="FFFFFF"/>
                </a:solidFill>
              </a:endParaRPr>
            </a:p>
          </p:txBody>
        </p:sp>
        <p:sp>
          <p:nvSpPr>
            <p:cNvPr id="60" name="Oval 84"/>
            <p:cNvSpPr>
              <a:spLocks noChangeArrowheads="1"/>
            </p:cNvSpPr>
            <p:nvPr/>
          </p:nvSpPr>
          <p:spPr bwMode="auto">
            <a:xfrm rot="-733528">
              <a:off x="2761515" y="3137975"/>
              <a:ext cx="150338" cy="189071"/>
            </a:xfrm>
            <a:prstGeom prst="ellipse">
              <a:avLst/>
            </a:pr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defRPr/>
              </a:pPr>
              <a:endParaRPr lang="id-ID" altLang="id-ID" dirty="0">
                <a:solidFill>
                  <a:srgbClr val="FFFFFF"/>
                </a:solidFill>
              </a:endParaRPr>
            </a:p>
          </p:txBody>
        </p:sp>
        <p:sp>
          <p:nvSpPr>
            <p:cNvPr id="61" name="Freeform 85"/>
            <p:cNvSpPr>
              <a:spLocks noChangeArrowheads="1"/>
            </p:cNvSpPr>
            <p:nvPr/>
          </p:nvSpPr>
          <p:spPr bwMode="auto">
            <a:xfrm>
              <a:off x="2939384" y="2737153"/>
              <a:ext cx="1467305" cy="2309075"/>
            </a:xfrm>
            <a:custGeom>
              <a:avLst/>
              <a:gdLst>
                <a:gd name="T0" fmla="*/ 631801 w 1467305"/>
                <a:gd name="T1" fmla="*/ 891166 h 2309075"/>
                <a:gd name="T2" fmla="*/ 669995 w 1467305"/>
                <a:gd name="T3" fmla="*/ 757491 h 2309075"/>
                <a:gd name="T4" fmla="*/ 860968 w 1467305"/>
                <a:gd name="T5" fmla="*/ 547430 h 2309075"/>
                <a:gd name="T6" fmla="*/ 899162 w 1467305"/>
                <a:gd name="T7" fmla="*/ 289629 h 2309075"/>
                <a:gd name="T8" fmla="*/ 794128 w 1467305"/>
                <a:gd name="T9" fmla="*/ 89116 h 2309075"/>
                <a:gd name="T10" fmla="*/ 555412 w 1467305"/>
                <a:gd name="T11" fmla="*/ 60472 h 2309075"/>
                <a:gd name="T12" fmla="*/ 106627 w 1467305"/>
                <a:gd name="T13" fmla="*/ 451948 h 2309075"/>
                <a:gd name="T14" fmla="*/ 20689 w 1467305"/>
                <a:gd name="T15" fmla="*/ 805232 h 2309075"/>
                <a:gd name="T16" fmla="*/ 230759 w 1467305"/>
                <a:gd name="T17" fmla="*/ 1320835 h 2309075"/>
                <a:gd name="T18" fmla="*/ 679544 w 1467305"/>
                <a:gd name="T19" fmla="*/ 2017854 h 2309075"/>
                <a:gd name="T20" fmla="*/ 946906 w 1467305"/>
                <a:gd name="T21" fmla="*/ 2266108 h 2309075"/>
                <a:gd name="T22" fmla="*/ 1204718 w 1467305"/>
                <a:gd name="T23" fmla="*/ 2275656 h 2309075"/>
                <a:gd name="T24" fmla="*/ 1405239 w 1467305"/>
                <a:gd name="T25" fmla="*/ 2103788 h 2309075"/>
                <a:gd name="T26" fmla="*/ 1462531 w 1467305"/>
                <a:gd name="T27" fmla="*/ 1884179 h 2309075"/>
                <a:gd name="T28" fmla="*/ 1376594 w 1467305"/>
                <a:gd name="T29" fmla="*/ 1655022 h 2309075"/>
                <a:gd name="T30" fmla="*/ 1166524 w 1467305"/>
                <a:gd name="T31" fmla="*/ 1530896 h 2309075"/>
                <a:gd name="T32" fmla="*/ 946906 w 1467305"/>
                <a:gd name="T33" fmla="*/ 1483155 h 2309075"/>
                <a:gd name="T34" fmla="*/ 765482 w 1467305"/>
                <a:gd name="T35" fmla="*/ 1349480 h 2309075"/>
                <a:gd name="T36" fmla="*/ 631801 w 1467305"/>
                <a:gd name="T37" fmla="*/ 1063034 h 2309075"/>
                <a:gd name="T38" fmla="*/ 631801 w 1467305"/>
                <a:gd name="T39" fmla="*/ 891166 h 230907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67305"/>
                <a:gd name="T61" fmla="*/ 0 h 2309075"/>
                <a:gd name="T62" fmla="*/ 1467305 w 1467305"/>
                <a:gd name="T63" fmla="*/ 2309075 h 230907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67305" h="2309075">
                  <a:moveTo>
                    <a:pt x="631801" y="891166"/>
                  </a:moveTo>
                  <a:cubicBezTo>
                    <a:pt x="641342" y="827542"/>
                    <a:pt x="644500" y="814780"/>
                    <a:pt x="669995" y="757491"/>
                  </a:cubicBezTo>
                  <a:cubicBezTo>
                    <a:pt x="708190" y="700202"/>
                    <a:pt x="822774" y="625407"/>
                    <a:pt x="860968" y="547430"/>
                  </a:cubicBezTo>
                  <a:cubicBezTo>
                    <a:pt x="899162" y="469453"/>
                    <a:pt x="910302" y="366015"/>
                    <a:pt x="899162" y="289629"/>
                  </a:cubicBezTo>
                  <a:cubicBezTo>
                    <a:pt x="888022" y="213243"/>
                    <a:pt x="851420" y="127309"/>
                    <a:pt x="794128" y="89116"/>
                  </a:cubicBezTo>
                  <a:cubicBezTo>
                    <a:pt x="736836" y="50923"/>
                    <a:pt x="669995" y="0"/>
                    <a:pt x="555412" y="60472"/>
                  </a:cubicBezTo>
                  <a:cubicBezTo>
                    <a:pt x="440829" y="120944"/>
                    <a:pt x="195748" y="327821"/>
                    <a:pt x="106627" y="451948"/>
                  </a:cubicBezTo>
                  <a:cubicBezTo>
                    <a:pt x="17507" y="576075"/>
                    <a:pt x="0" y="660418"/>
                    <a:pt x="20689" y="805232"/>
                  </a:cubicBezTo>
                  <a:cubicBezTo>
                    <a:pt x="41378" y="950046"/>
                    <a:pt x="120950" y="1118731"/>
                    <a:pt x="230759" y="1320835"/>
                  </a:cubicBezTo>
                  <a:cubicBezTo>
                    <a:pt x="340568" y="1522939"/>
                    <a:pt x="560186" y="1860309"/>
                    <a:pt x="679544" y="2017854"/>
                  </a:cubicBezTo>
                  <a:cubicBezTo>
                    <a:pt x="798902" y="2175399"/>
                    <a:pt x="859377" y="2223141"/>
                    <a:pt x="946906" y="2266108"/>
                  </a:cubicBezTo>
                  <a:cubicBezTo>
                    <a:pt x="1034435" y="2309075"/>
                    <a:pt x="1128329" y="2302709"/>
                    <a:pt x="1204718" y="2275656"/>
                  </a:cubicBezTo>
                  <a:cubicBezTo>
                    <a:pt x="1281107" y="2248603"/>
                    <a:pt x="1362270" y="2169034"/>
                    <a:pt x="1405239" y="2103788"/>
                  </a:cubicBezTo>
                  <a:cubicBezTo>
                    <a:pt x="1448208" y="2038542"/>
                    <a:pt x="1467305" y="1958973"/>
                    <a:pt x="1462531" y="1884179"/>
                  </a:cubicBezTo>
                  <a:cubicBezTo>
                    <a:pt x="1457757" y="1809385"/>
                    <a:pt x="1425928" y="1713902"/>
                    <a:pt x="1376594" y="1655022"/>
                  </a:cubicBezTo>
                  <a:cubicBezTo>
                    <a:pt x="1327260" y="1596142"/>
                    <a:pt x="1238139" y="1559541"/>
                    <a:pt x="1166524" y="1530896"/>
                  </a:cubicBezTo>
                  <a:cubicBezTo>
                    <a:pt x="1094909" y="1502251"/>
                    <a:pt x="1013746" y="1513391"/>
                    <a:pt x="946906" y="1483155"/>
                  </a:cubicBezTo>
                  <a:cubicBezTo>
                    <a:pt x="880066" y="1452919"/>
                    <a:pt x="817999" y="1419500"/>
                    <a:pt x="765482" y="1349480"/>
                  </a:cubicBezTo>
                  <a:cubicBezTo>
                    <a:pt x="712965" y="1279460"/>
                    <a:pt x="654081" y="1139420"/>
                    <a:pt x="631801" y="1063034"/>
                  </a:cubicBezTo>
                  <a:cubicBezTo>
                    <a:pt x="615871" y="945373"/>
                    <a:pt x="625435" y="942090"/>
                    <a:pt x="631801" y="891166"/>
                  </a:cubicBezTo>
                  <a:close/>
                </a:path>
              </a:pathLst>
            </a:cu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defRPr/>
              </a:pPr>
              <a:endParaRPr lang="id-ID" altLang="id-ID" dirty="0">
                <a:solidFill>
                  <a:srgbClr val="FFFFFF"/>
                </a:solidFill>
              </a:endParaRPr>
            </a:p>
          </p:txBody>
        </p:sp>
      </p:grpSp>
      <p:grpSp>
        <p:nvGrpSpPr>
          <p:cNvPr id="10" name="Group 32"/>
          <p:cNvGrpSpPr>
            <a:grpSpLocks/>
          </p:cNvGrpSpPr>
          <p:nvPr/>
        </p:nvGrpSpPr>
        <p:grpSpPr bwMode="auto">
          <a:xfrm rot="6300000">
            <a:off x="4457917" y="1460392"/>
            <a:ext cx="655043" cy="1098815"/>
            <a:chOff x="2761515" y="2286000"/>
            <a:chExt cx="1645174" cy="2760228"/>
          </a:xfrm>
          <a:solidFill>
            <a:schemeClr val="accent1"/>
          </a:solidFill>
        </p:grpSpPr>
        <p:sp>
          <p:nvSpPr>
            <p:cNvPr id="63" name="Oval 101"/>
            <p:cNvSpPr>
              <a:spLocks noChangeArrowheads="1"/>
            </p:cNvSpPr>
            <p:nvPr/>
          </p:nvSpPr>
          <p:spPr bwMode="auto">
            <a:xfrm rot="-733528">
              <a:off x="3352800" y="2286000"/>
              <a:ext cx="304800" cy="381000"/>
            </a:xfrm>
            <a:prstGeom prst="ellipse">
              <a:avLst/>
            </a:pr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defRPr/>
              </a:pPr>
              <a:endParaRPr lang="id-ID" altLang="id-ID" dirty="0">
                <a:solidFill>
                  <a:srgbClr val="FFFFFF"/>
                </a:solidFill>
              </a:endParaRPr>
            </a:p>
          </p:txBody>
        </p:sp>
        <p:sp>
          <p:nvSpPr>
            <p:cNvPr id="64" name="Oval 102"/>
            <p:cNvSpPr>
              <a:spLocks noChangeArrowheads="1"/>
            </p:cNvSpPr>
            <p:nvPr/>
          </p:nvSpPr>
          <p:spPr bwMode="auto">
            <a:xfrm rot="-733528">
              <a:off x="3151531" y="2515499"/>
              <a:ext cx="213632" cy="258040"/>
            </a:xfrm>
            <a:prstGeom prst="ellipse">
              <a:avLst/>
            </a:pr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defRPr/>
              </a:pPr>
              <a:endParaRPr lang="id-ID" altLang="id-ID" dirty="0">
                <a:solidFill>
                  <a:srgbClr val="FFFFFF"/>
                </a:solidFill>
              </a:endParaRPr>
            </a:p>
          </p:txBody>
        </p:sp>
        <p:sp>
          <p:nvSpPr>
            <p:cNvPr id="65" name="Oval 103"/>
            <p:cNvSpPr>
              <a:spLocks noChangeArrowheads="1"/>
            </p:cNvSpPr>
            <p:nvPr/>
          </p:nvSpPr>
          <p:spPr bwMode="auto">
            <a:xfrm rot="-733528">
              <a:off x="2992344" y="2729550"/>
              <a:ext cx="186338" cy="225072"/>
            </a:xfrm>
            <a:prstGeom prst="ellipse">
              <a:avLst/>
            </a:pr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defRPr/>
              </a:pPr>
              <a:endParaRPr lang="id-ID" altLang="id-ID" dirty="0">
                <a:solidFill>
                  <a:srgbClr val="FFFFFF"/>
                </a:solidFill>
              </a:endParaRPr>
            </a:p>
          </p:txBody>
        </p:sp>
        <p:sp>
          <p:nvSpPr>
            <p:cNvPr id="66" name="Oval 104"/>
            <p:cNvSpPr>
              <a:spLocks noChangeArrowheads="1"/>
            </p:cNvSpPr>
            <p:nvPr/>
          </p:nvSpPr>
          <p:spPr bwMode="auto">
            <a:xfrm rot="-733528">
              <a:off x="2879347" y="2921355"/>
              <a:ext cx="150338" cy="189071"/>
            </a:xfrm>
            <a:prstGeom prst="ellipse">
              <a:avLst/>
            </a:pr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defRPr/>
              </a:pPr>
              <a:endParaRPr lang="id-ID" altLang="id-ID" dirty="0">
                <a:solidFill>
                  <a:srgbClr val="FFFFFF"/>
                </a:solidFill>
              </a:endParaRPr>
            </a:p>
          </p:txBody>
        </p:sp>
        <p:sp>
          <p:nvSpPr>
            <p:cNvPr id="67" name="Oval 105"/>
            <p:cNvSpPr>
              <a:spLocks noChangeArrowheads="1"/>
            </p:cNvSpPr>
            <p:nvPr/>
          </p:nvSpPr>
          <p:spPr bwMode="auto">
            <a:xfrm rot="-733528">
              <a:off x="2761515" y="3137975"/>
              <a:ext cx="150338" cy="189071"/>
            </a:xfrm>
            <a:prstGeom prst="ellipse">
              <a:avLst/>
            </a:pr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defRPr/>
              </a:pPr>
              <a:endParaRPr lang="id-ID" altLang="id-ID" dirty="0">
                <a:solidFill>
                  <a:srgbClr val="FFFFFF"/>
                </a:solidFill>
              </a:endParaRPr>
            </a:p>
          </p:txBody>
        </p:sp>
        <p:sp>
          <p:nvSpPr>
            <p:cNvPr id="68" name="Freeform 106"/>
            <p:cNvSpPr>
              <a:spLocks noChangeArrowheads="1"/>
            </p:cNvSpPr>
            <p:nvPr/>
          </p:nvSpPr>
          <p:spPr bwMode="auto">
            <a:xfrm>
              <a:off x="2939384" y="2737153"/>
              <a:ext cx="1467305" cy="2309075"/>
            </a:xfrm>
            <a:custGeom>
              <a:avLst/>
              <a:gdLst>
                <a:gd name="T0" fmla="*/ 631801 w 1467305"/>
                <a:gd name="T1" fmla="*/ 891166 h 2309075"/>
                <a:gd name="T2" fmla="*/ 669995 w 1467305"/>
                <a:gd name="T3" fmla="*/ 757491 h 2309075"/>
                <a:gd name="T4" fmla="*/ 860968 w 1467305"/>
                <a:gd name="T5" fmla="*/ 547430 h 2309075"/>
                <a:gd name="T6" fmla="*/ 899162 w 1467305"/>
                <a:gd name="T7" fmla="*/ 289629 h 2309075"/>
                <a:gd name="T8" fmla="*/ 794128 w 1467305"/>
                <a:gd name="T9" fmla="*/ 89116 h 2309075"/>
                <a:gd name="T10" fmla="*/ 555412 w 1467305"/>
                <a:gd name="T11" fmla="*/ 60472 h 2309075"/>
                <a:gd name="T12" fmla="*/ 106627 w 1467305"/>
                <a:gd name="T13" fmla="*/ 451948 h 2309075"/>
                <a:gd name="T14" fmla="*/ 20689 w 1467305"/>
                <a:gd name="T15" fmla="*/ 805232 h 2309075"/>
                <a:gd name="T16" fmla="*/ 230759 w 1467305"/>
                <a:gd name="T17" fmla="*/ 1320835 h 2309075"/>
                <a:gd name="T18" fmla="*/ 679544 w 1467305"/>
                <a:gd name="T19" fmla="*/ 2017854 h 2309075"/>
                <a:gd name="T20" fmla="*/ 946906 w 1467305"/>
                <a:gd name="T21" fmla="*/ 2266108 h 2309075"/>
                <a:gd name="T22" fmla="*/ 1204718 w 1467305"/>
                <a:gd name="T23" fmla="*/ 2275656 h 2309075"/>
                <a:gd name="T24" fmla="*/ 1405239 w 1467305"/>
                <a:gd name="T25" fmla="*/ 2103788 h 2309075"/>
                <a:gd name="T26" fmla="*/ 1462531 w 1467305"/>
                <a:gd name="T27" fmla="*/ 1884179 h 2309075"/>
                <a:gd name="T28" fmla="*/ 1376594 w 1467305"/>
                <a:gd name="T29" fmla="*/ 1655022 h 2309075"/>
                <a:gd name="T30" fmla="*/ 1166524 w 1467305"/>
                <a:gd name="T31" fmla="*/ 1530896 h 2309075"/>
                <a:gd name="T32" fmla="*/ 946906 w 1467305"/>
                <a:gd name="T33" fmla="*/ 1483155 h 2309075"/>
                <a:gd name="T34" fmla="*/ 765482 w 1467305"/>
                <a:gd name="T35" fmla="*/ 1349480 h 2309075"/>
                <a:gd name="T36" fmla="*/ 631801 w 1467305"/>
                <a:gd name="T37" fmla="*/ 1063034 h 2309075"/>
                <a:gd name="T38" fmla="*/ 631801 w 1467305"/>
                <a:gd name="T39" fmla="*/ 891166 h 230907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67305"/>
                <a:gd name="T61" fmla="*/ 0 h 2309075"/>
                <a:gd name="T62" fmla="*/ 1467305 w 1467305"/>
                <a:gd name="T63" fmla="*/ 2309075 h 230907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67305" h="2309075">
                  <a:moveTo>
                    <a:pt x="631801" y="891166"/>
                  </a:moveTo>
                  <a:cubicBezTo>
                    <a:pt x="641342" y="827542"/>
                    <a:pt x="644500" y="814780"/>
                    <a:pt x="669995" y="757491"/>
                  </a:cubicBezTo>
                  <a:cubicBezTo>
                    <a:pt x="708190" y="700202"/>
                    <a:pt x="822774" y="625407"/>
                    <a:pt x="860968" y="547430"/>
                  </a:cubicBezTo>
                  <a:cubicBezTo>
                    <a:pt x="899162" y="469453"/>
                    <a:pt x="910302" y="366015"/>
                    <a:pt x="899162" y="289629"/>
                  </a:cubicBezTo>
                  <a:cubicBezTo>
                    <a:pt x="888022" y="213243"/>
                    <a:pt x="851420" y="127309"/>
                    <a:pt x="794128" y="89116"/>
                  </a:cubicBezTo>
                  <a:cubicBezTo>
                    <a:pt x="736836" y="50923"/>
                    <a:pt x="669995" y="0"/>
                    <a:pt x="555412" y="60472"/>
                  </a:cubicBezTo>
                  <a:cubicBezTo>
                    <a:pt x="440829" y="120944"/>
                    <a:pt x="195748" y="327821"/>
                    <a:pt x="106627" y="451948"/>
                  </a:cubicBezTo>
                  <a:cubicBezTo>
                    <a:pt x="17507" y="576075"/>
                    <a:pt x="0" y="660418"/>
                    <a:pt x="20689" y="805232"/>
                  </a:cubicBezTo>
                  <a:cubicBezTo>
                    <a:pt x="41378" y="950046"/>
                    <a:pt x="120950" y="1118731"/>
                    <a:pt x="230759" y="1320835"/>
                  </a:cubicBezTo>
                  <a:cubicBezTo>
                    <a:pt x="340568" y="1522939"/>
                    <a:pt x="560186" y="1860309"/>
                    <a:pt x="679544" y="2017854"/>
                  </a:cubicBezTo>
                  <a:cubicBezTo>
                    <a:pt x="798902" y="2175399"/>
                    <a:pt x="859377" y="2223141"/>
                    <a:pt x="946906" y="2266108"/>
                  </a:cubicBezTo>
                  <a:cubicBezTo>
                    <a:pt x="1034435" y="2309075"/>
                    <a:pt x="1128329" y="2302709"/>
                    <a:pt x="1204718" y="2275656"/>
                  </a:cubicBezTo>
                  <a:cubicBezTo>
                    <a:pt x="1281107" y="2248603"/>
                    <a:pt x="1362270" y="2169034"/>
                    <a:pt x="1405239" y="2103788"/>
                  </a:cubicBezTo>
                  <a:cubicBezTo>
                    <a:pt x="1448208" y="2038542"/>
                    <a:pt x="1467305" y="1958973"/>
                    <a:pt x="1462531" y="1884179"/>
                  </a:cubicBezTo>
                  <a:cubicBezTo>
                    <a:pt x="1457757" y="1809385"/>
                    <a:pt x="1425928" y="1713902"/>
                    <a:pt x="1376594" y="1655022"/>
                  </a:cubicBezTo>
                  <a:cubicBezTo>
                    <a:pt x="1327260" y="1596142"/>
                    <a:pt x="1238139" y="1559541"/>
                    <a:pt x="1166524" y="1530896"/>
                  </a:cubicBezTo>
                  <a:cubicBezTo>
                    <a:pt x="1094909" y="1502251"/>
                    <a:pt x="1013746" y="1513391"/>
                    <a:pt x="946906" y="1483155"/>
                  </a:cubicBezTo>
                  <a:cubicBezTo>
                    <a:pt x="880066" y="1452919"/>
                    <a:pt x="817999" y="1419500"/>
                    <a:pt x="765482" y="1349480"/>
                  </a:cubicBezTo>
                  <a:cubicBezTo>
                    <a:pt x="712965" y="1279460"/>
                    <a:pt x="654081" y="1139420"/>
                    <a:pt x="631801" y="1063034"/>
                  </a:cubicBezTo>
                  <a:cubicBezTo>
                    <a:pt x="615871" y="945373"/>
                    <a:pt x="625435" y="942090"/>
                    <a:pt x="631801" y="891166"/>
                  </a:cubicBezTo>
                  <a:close/>
                </a:path>
              </a:pathLst>
            </a:cu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defRPr/>
              </a:pPr>
              <a:endParaRPr lang="id-ID" altLang="id-ID" dirty="0">
                <a:solidFill>
                  <a:srgbClr val="FFFFFF"/>
                </a:solidFill>
              </a:endParaRPr>
            </a:p>
          </p:txBody>
        </p:sp>
      </p:grpSp>
      <p:grpSp>
        <p:nvGrpSpPr>
          <p:cNvPr id="11" name="Group 39"/>
          <p:cNvGrpSpPr>
            <a:grpSpLocks/>
          </p:cNvGrpSpPr>
          <p:nvPr/>
        </p:nvGrpSpPr>
        <p:grpSpPr bwMode="auto">
          <a:xfrm rot="15300000" flipV="1">
            <a:off x="5002165" y="1943937"/>
            <a:ext cx="655043" cy="1098815"/>
            <a:chOff x="2761515" y="2286000"/>
            <a:chExt cx="1645174" cy="2760228"/>
          </a:xfrm>
          <a:solidFill>
            <a:schemeClr val="accent4"/>
          </a:solidFill>
        </p:grpSpPr>
        <p:sp>
          <p:nvSpPr>
            <p:cNvPr id="70" name="Oval 95"/>
            <p:cNvSpPr>
              <a:spLocks noChangeArrowheads="1"/>
            </p:cNvSpPr>
            <p:nvPr/>
          </p:nvSpPr>
          <p:spPr bwMode="auto">
            <a:xfrm rot="-733528">
              <a:off x="3352800" y="2286000"/>
              <a:ext cx="304800" cy="381000"/>
            </a:xfrm>
            <a:prstGeom prst="ellipse">
              <a:avLst/>
            </a:pr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defRPr/>
              </a:pPr>
              <a:endParaRPr lang="id-ID" altLang="id-ID" dirty="0">
                <a:solidFill>
                  <a:srgbClr val="FFFFFF"/>
                </a:solidFill>
              </a:endParaRPr>
            </a:p>
          </p:txBody>
        </p:sp>
        <p:sp>
          <p:nvSpPr>
            <p:cNvPr id="71" name="Oval 96"/>
            <p:cNvSpPr>
              <a:spLocks noChangeArrowheads="1"/>
            </p:cNvSpPr>
            <p:nvPr/>
          </p:nvSpPr>
          <p:spPr bwMode="auto">
            <a:xfrm rot="-733528">
              <a:off x="3151531" y="2515499"/>
              <a:ext cx="213632" cy="258040"/>
            </a:xfrm>
            <a:prstGeom prst="ellipse">
              <a:avLst/>
            </a:pr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defRPr/>
              </a:pPr>
              <a:endParaRPr lang="id-ID" altLang="id-ID" dirty="0">
                <a:solidFill>
                  <a:srgbClr val="FFFFFF"/>
                </a:solidFill>
              </a:endParaRPr>
            </a:p>
          </p:txBody>
        </p:sp>
        <p:sp>
          <p:nvSpPr>
            <p:cNvPr id="72" name="Oval 97"/>
            <p:cNvSpPr>
              <a:spLocks noChangeArrowheads="1"/>
            </p:cNvSpPr>
            <p:nvPr/>
          </p:nvSpPr>
          <p:spPr bwMode="auto">
            <a:xfrm rot="-733528">
              <a:off x="2992344" y="2729550"/>
              <a:ext cx="186338" cy="225072"/>
            </a:xfrm>
            <a:prstGeom prst="ellipse">
              <a:avLst/>
            </a:pr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defRPr/>
              </a:pPr>
              <a:endParaRPr lang="id-ID" altLang="id-ID" dirty="0">
                <a:solidFill>
                  <a:srgbClr val="FFFFFF"/>
                </a:solidFill>
              </a:endParaRPr>
            </a:p>
          </p:txBody>
        </p:sp>
        <p:sp>
          <p:nvSpPr>
            <p:cNvPr id="73" name="Oval 98"/>
            <p:cNvSpPr>
              <a:spLocks noChangeArrowheads="1"/>
            </p:cNvSpPr>
            <p:nvPr/>
          </p:nvSpPr>
          <p:spPr bwMode="auto">
            <a:xfrm rot="-733528">
              <a:off x="2879347" y="2921355"/>
              <a:ext cx="150338" cy="189071"/>
            </a:xfrm>
            <a:prstGeom prst="ellipse">
              <a:avLst/>
            </a:pr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defRPr/>
              </a:pPr>
              <a:endParaRPr lang="id-ID" altLang="id-ID" dirty="0">
                <a:solidFill>
                  <a:srgbClr val="FFFFFF"/>
                </a:solidFill>
              </a:endParaRPr>
            </a:p>
          </p:txBody>
        </p:sp>
        <p:sp>
          <p:nvSpPr>
            <p:cNvPr id="74" name="Oval 99"/>
            <p:cNvSpPr>
              <a:spLocks noChangeArrowheads="1"/>
            </p:cNvSpPr>
            <p:nvPr/>
          </p:nvSpPr>
          <p:spPr bwMode="auto">
            <a:xfrm rot="-733528">
              <a:off x="2761515" y="3137975"/>
              <a:ext cx="150338" cy="189071"/>
            </a:xfrm>
            <a:prstGeom prst="ellipse">
              <a:avLst/>
            </a:pr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defRPr/>
              </a:pPr>
              <a:endParaRPr lang="id-ID" altLang="id-ID" dirty="0">
                <a:solidFill>
                  <a:srgbClr val="FFFFFF"/>
                </a:solidFill>
              </a:endParaRPr>
            </a:p>
          </p:txBody>
        </p:sp>
        <p:sp>
          <p:nvSpPr>
            <p:cNvPr id="75" name="Freeform 100"/>
            <p:cNvSpPr>
              <a:spLocks noChangeArrowheads="1"/>
            </p:cNvSpPr>
            <p:nvPr/>
          </p:nvSpPr>
          <p:spPr bwMode="auto">
            <a:xfrm>
              <a:off x="2939384" y="2737153"/>
              <a:ext cx="1467305" cy="2309075"/>
            </a:xfrm>
            <a:custGeom>
              <a:avLst/>
              <a:gdLst>
                <a:gd name="T0" fmla="*/ 631801 w 1467305"/>
                <a:gd name="T1" fmla="*/ 891166 h 2309075"/>
                <a:gd name="T2" fmla="*/ 669995 w 1467305"/>
                <a:gd name="T3" fmla="*/ 757491 h 2309075"/>
                <a:gd name="T4" fmla="*/ 860968 w 1467305"/>
                <a:gd name="T5" fmla="*/ 547430 h 2309075"/>
                <a:gd name="T6" fmla="*/ 899162 w 1467305"/>
                <a:gd name="T7" fmla="*/ 289629 h 2309075"/>
                <a:gd name="T8" fmla="*/ 794128 w 1467305"/>
                <a:gd name="T9" fmla="*/ 89116 h 2309075"/>
                <a:gd name="T10" fmla="*/ 555412 w 1467305"/>
                <a:gd name="T11" fmla="*/ 60472 h 2309075"/>
                <a:gd name="T12" fmla="*/ 106627 w 1467305"/>
                <a:gd name="T13" fmla="*/ 451948 h 2309075"/>
                <a:gd name="T14" fmla="*/ 20689 w 1467305"/>
                <a:gd name="T15" fmla="*/ 805232 h 2309075"/>
                <a:gd name="T16" fmla="*/ 230759 w 1467305"/>
                <a:gd name="T17" fmla="*/ 1320835 h 2309075"/>
                <a:gd name="T18" fmla="*/ 679544 w 1467305"/>
                <a:gd name="T19" fmla="*/ 2017854 h 2309075"/>
                <a:gd name="T20" fmla="*/ 946906 w 1467305"/>
                <a:gd name="T21" fmla="*/ 2266108 h 2309075"/>
                <a:gd name="T22" fmla="*/ 1204718 w 1467305"/>
                <a:gd name="T23" fmla="*/ 2275656 h 2309075"/>
                <a:gd name="T24" fmla="*/ 1405239 w 1467305"/>
                <a:gd name="T25" fmla="*/ 2103788 h 2309075"/>
                <a:gd name="T26" fmla="*/ 1462531 w 1467305"/>
                <a:gd name="T27" fmla="*/ 1884179 h 2309075"/>
                <a:gd name="T28" fmla="*/ 1376594 w 1467305"/>
                <a:gd name="T29" fmla="*/ 1655022 h 2309075"/>
                <a:gd name="T30" fmla="*/ 1166524 w 1467305"/>
                <a:gd name="T31" fmla="*/ 1530896 h 2309075"/>
                <a:gd name="T32" fmla="*/ 946906 w 1467305"/>
                <a:gd name="T33" fmla="*/ 1483155 h 2309075"/>
                <a:gd name="T34" fmla="*/ 765482 w 1467305"/>
                <a:gd name="T35" fmla="*/ 1349480 h 2309075"/>
                <a:gd name="T36" fmla="*/ 631801 w 1467305"/>
                <a:gd name="T37" fmla="*/ 1063034 h 2309075"/>
                <a:gd name="T38" fmla="*/ 631801 w 1467305"/>
                <a:gd name="T39" fmla="*/ 891166 h 230907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67305"/>
                <a:gd name="T61" fmla="*/ 0 h 2309075"/>
                <a:gd name="T62" fmla="*/ 1467305 w 1467305"/>
                <a:gd name="T63" fmla="*/ 2309075 h 230907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67305" h="2309075">
                  <a:moveTo>
                    <a:pt x="631801" y="891166"/>
                  </a:moveTo>
                  <a:cubicBezTo>
                    <a:pt x="641342" y="827542"/>
                    <a:pt x="644500" y="814780"/>
                    <a:pt x="669995" y="757491"/>
                  </a:cubicBezTo>
                  <a:cubicBezTo>
                    <a:pt x="708190" y="700202"/>
                    <a:pt x="822774" y="625407"/>
                    <a:pt x="860968" y="547430"/>
                  </a:cubicBezTo>
                  <a:cubicBezTo>
                    <a:pt x="899162" y="469453"/>
                    <a:pt x="910302" y="366015"/>
                    <a:pt x="899162" y="289629"/>
                  </a:cubicBezTo>
                  <a:cubicBezTo>
                    <a:pt x="888022" y="213243"/>
                    <a:pt x="851420" y="127309"/>
                    <a:pt x="794128" y="89116"/>
                  </a:cubicBezTo>
                  <a:cubicBezTo>
                    <a:pt x="736836" y="50923"/>
                    <a:pt x="669995" y="0"/>
                    <a:pt x="555412" y="60472"/>
                  </a:cubicBezTo>
                  <a:cubicBezTo>
                    <a:pt x="440829" y="120944"/>
                    <a:pt x="195748" y="327821"/>
                    <a:pt x="106627" y="451948"/>
                  </a:cubicBezTo>
                  <a:cubicBezTo>
                    <a:pt x="17507" y="576075"/>
                    <a:pt x="0" y="660418"/>
                    <a:pt x="20689" y="805232"/>
                  </a:cubicBezTo>
                  <a:cubicBezTo>
                    <a:pt x="41378" y="950046"/>
                    <a:pt x="120950" y="1118731"/>
                    <a:pt x="230759" y="1320835"/>
                  </a:cubicBezTo>
                  <a:cubicBezTo>
                    <a:pt x="340568" y="1522939"/>
                    <a:pt x="560186" y="1860309"/>
                    <a:pt x="679544" y="2017854"/>
                  </a:cubicBezTo>
                  <a:cubicBezTo>
                    <a:pt x="798902" y="2175399"/>
                    <a:pt x="859377" y="2223141"/>
                    <a:pt x="946906" y="2266108"/>
                  </a:cubicBezTo>
                  <a:cubicBezTo>
                    <a:pt x="1034435" y="2309075"/>
                    <a:pt x="1128329" y="2302709"/>
                    <a:pt x="1204718" y="2275656"/>
                  </a:cubicBezTo>
                  <a:cubicBezTo>
                    <a:pt x="1281107" y="2248603"/>
                    <a:pt x="1362270" y="2169034"/>
                    <a:pt x="1405239" y="2103788"/>
                  </a:cubicBezTo>
                  <a:cubicBezTo>
                    <a:pt x="1448208" y="2038542"/>
                    <a:pt x="1467305" y="1958973"/>
                    <a:pt x="1462531" y="1884179"/>
                  </a:cubicBezTo>
                  <a:cubicBezTo>
                    <a:pt x="1457757" y="1809385"/>
                    <a:pt x="1425928" y="1713902"/>
                    <a:pt x="1376594" y="1655022"/>
                  </a:cubicBezTo>
                  <a:cubicBezTo>
                    <a:pt x="1327260" y="1596142"/>
                    <a:pt x="1238139" y="1559541"/>
                    <a:pt x="1166524" y="1530896"/>
                  </a:cubicBezTo>
                  <a:cubicBezTo>
                    <a:pt x="1094909" y="1502251"/>
                    <a:pt x="1013746" y="1513391"/>
                    <a:pt x="946906" y="1483155"/>
                  </a:cubicBezTo>
                  <a:cubicBezTo>
                    <a:pt x="880066" y="1452919"/>
                    <a:pt x="817999" y="1419500"/>
                    <a:pt x="765482" y="1349480"/>
                  </a:cubicBezTo>
                  <a:cubicBezTo>
                    <a:pt x="712965" y="1279460"/>
                    <a:pt x="654081" y="1139420"/>
                    <a:pt x="631801" y="1063034"/>
                  </a:cubicBezTo>
                  <a:cubicBezTo>
                    <a:pt x="615871" y="945373"/>
                    <a:pt x="625435" y="942090"/>
                    <a:pt x="631801" y="891166"/>
                  </a:cubicBezTo>
                  <a:close/>
                </a:path>
              </a:pathLst>
            </a:cu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defRPr/>
              </a:pPr>
              <a:endParaRPr lang="id-ID" altLang="id-ID" dirty="0">
                <a:solidFill>
                  <a:srgbClr val="FFFFFF"/>
                </a:solidFill>
              </a:endParaRPr>
            </a:p>
          </p:txBody>
        </p:sp>
      </p:grpSp>
      <p:grpSp>
        <p:nvGrpSpPr>
          <p:cNvPr id="12" name="Group 46"/>
          <p:cNvGrpSpPr>
            <a:grpSpLocks/>
          </p:cNvGrpSpPr>
          <p:nvPr/>
        </p:nvGrpSpPr>
        <p:grpSpPr bwMode="auto">
          <a:xfrm rot="6300000">
            <a:off x="6006103" y="1376658"/>
            <a:ext cx="742062" cy="1243730"/>
            <a:chOff x="2761515" y="2286000"/>
            <a:chExt cx="1645174" cy="2760228"/>
          </a:xfrm>
          <a:solidFill>
            <a:schemeClr val="accent4"/>
          </a:solidFill>
        </p:grpSpPr>
        <p:sp>
          <p:nvSpPr>
            <p:cNvPr id="77" name="Oval 116"/>
            <p:cNvSpPr>
              <a:spLocks noChangeArrowheads="1"/>
            </p:cNvSpPr>
            <p:nvPr/>
          </p:nvSpPr>
          <p:spPr bwMode="auto">
            <a:xfrm rot="-733528">
              <a:off x="3352800" y="2286000"/>
              <a:ext cx="304800" cy="381000"/>
            </a:xfrm>
            <a:prstGeom prst="ellipse">
              <a:avLst/>
            </a:pr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defRPr/>
              </a:pPr>
              <a:endParaRPr lang="id-ID" altLang="id-ID" dirty="0">
                <a:solidFill>
                  <a:srgbClr val="FFFFFF"/>
                </a:solidFill>
              </a:endParaRPr>
            </a:p>
          </p:txBody>
        </p:sp>
        <p:sp>
          <p:nvSpPr>
            <p:cNvPr id="78" name="Oval 117"/>
            <p:cNvSpPr>
              <a:spLocks noChangeArrowheads="1"/>
            </p:cNvSpPr>
            <p:nvPr/>
          </p:nvSpPr>
          <p:spPr bwMode="auto">
            <a:xfrm rot="-733528">
              <a:off x="3151531" y="2515499"/>
              <a:ext cx="213632" cy="258040"/>
            </a:xfrm>
            <a:prstGeom prst="ellipse">
              <a:avLst/>
            </a:pr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defRPr/>
              </a:pPr>
              <a:endParaRPr lang="id-ID" altLang="id-ID" dirty="0">
                <a:solidFill>
                  <a:srgbClr val="FFFFFF"/>
                </a:solidFill>
              </a:endParaRPr>
            </a:p>
          </p:txBody>
        </p:sp>
        <p:sp>
          <p:nvSpPr>
            <p:cNvPr id="79" name="Oval 118"/>
            <p:cNvSpPr>
              <a:spLocks noChangeArrowheads="1"/>
            </p:cNvSpPr>
            <p:nvPr/>
          </p:nvSpPr>
          <p:spPr bwMode="auto">
            <a:xfrm rot="-733528">
              <a:off x="2992344" y="2729550"/>
              <a:ext cx="186338" cy="225072"/>
            </a:xfrm>
            <a:prstGeom prst="ellipse">
              <a:avLst/>
            </a:pr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defRPr/>
              </a:pPr>
              <a:endParaRPr lang="id-ID" altLang="id-ID" dirty="0">
                <a:solidFill>
                  <a:srgbClr val="FFFFFF"/>
                </a:solidFill>
              </a:endParaRPr>
            </a:p>
          </p:txBody>
        </p:sp>
        <p:sp>
          <p:nvSpPr>
            <p:cNvPr id="80" name="Oval 119"/>
            <p:cNvSpPr>
              <a:spLocks noChangeArrowheads="1"/>
            </p:cNvSpPr>
            <p:nvPr/>
          </p:nvSpPr>
          <p:spPr bwMode="auto">
            <a:xfrm rot="-733528">
              <a:off x="2879347" y="2921355"/>
              <a:ext cx="150338" cy="189071"/>
            </a:xfrm>
            <a:prstGeom prst="ellipse">
              <a:avLst/>
            </a:pr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defRPr/>
              </a:pPr>
              <a:endParaRPr lang="id-ID" altLang="id-ID" dirty="0">
                <a:solidFill>
                  <a:srgbClr val="FFFFFF"/>
                </a:solidFill>
              </a:endParaRPr>
            </a:p>
          </p:txBody>
        </p:sp>
        <p:sp>
          <p:nvSpPr>
            <p:cNvPr id="81" name="Oval 120"/>
            <p:cNvSpPr>
              <a:spLocks noChangeArrowheads="1"/>
            </p:cNvSpPr>
            <p:nvPr/>
          </p:nvSpPr>
          <p:spPr bwMode="auto">
            <a:xfrm rot="-733528">
              <a:off x="2761515" y="3137975"/>
              <a:ext cx="150338" cy="189071"/>
            </a:xfrm>
            <a:prstGeom prst="ellipse">
              <a:avLst/>
            </a:pr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defRPr/>
              </a:pPr>
              <a:endParaRPr lang="id-ID" altLang="id-ID" dirty="0">
                <a:solidFill>
                  <a:srgbClr val="FFFFFF"/>
                </a:solidFill>
              </a:endParaRPr>
            </a:p>
          </p:txBody>
        </p:sp>
        <p:sp>
          <p:nvSpPr>
            <p:cNvPr id="82" name="Freeform 121"/>
            <p:cNvSpPr>
              <a:spLocks noChangeArrowheads="1"/>
            </p:cNvSpPr>
            <p:nvPr/>
          </p:nvSpPr>
          <p:spPr bwMode="auto">
            <a:xfrm>
              <a:off x="2939384" y="2737153"/>
              <a:ext cx="1467305" cy="2309075"/>
            </a:xfrm>
            <a:custGeom>
              <a:avLst/>
              <a:gdLst>
                <a:gd name="T0" fmla="*/ 631801 w 1467305"/>
                <a:gd name="T1" fmla="*/ 891166 h 2309075"/>
                <a:gd name="T2" fmla="*/ 669995 w 1467305"/>
                <a:gd name="T3" fmla="*/ 757491 h 2309075"/>
                <a:gd name="T4" fmla="*/ 860968 w 1467305"/>
                <a:gd name="T5" fmla="*/ 547430 h 2309075"/>
                <a:gd name="T6" fmla="*/ 899162 w 1467305"/>
                <a:gd name="T7" fmla="*/ 289629 h 2309075"/>
                <a:gd name="T8" fmla="*/ 794128 w 1467305"/>
                <a:gd name="T9" fmla="*/ 89116 h 2309075"/>
                <a:gd name="T10" fmla="*/ 555412 w 1467305"/>
                <a:gd name="T11" fmla="*/ 60472 h 2309075"/>
                <a:gd name="T12" fmla="*/ 106627 w 1467305"/>
                <a:gd name="T13" fmla="*/ 451948 h 2309075"/>
                <a:gd name="T14" fmla="*/ 20689 w 1467305"/>
                <a:gd name="T15" fmla="*/ 805232 h 2309075"/>
                <a:gd name="T16" fmla="*/ 230759 w 1467305"/>
                <a:gd name="T17" fmla="*/ 1320835 h 2309075"/>
                <a:gd name="T18" fmla="*/ 679544 w 1467305"/>
                <a:gd name="T19" fmla="*/ 2017854 h 2309075"/>
                <a:gd name="T20" fmla="*/ 946906 w 1467305"/>
                <a:gd name="T21" fmla="*/ 2266108 h 2309075"/>
                <a:gd name="T22" fmla="*/ 1204718 w 1467305"/>
                <a:gd name="T23" fmla="*/ 2275656 h 2309075"/>
                <a:gd name="T24" fmla="*/ 1405239 w 1467305"/>
                <a:gd name="T25" fmla="*/ 2103788 h 2309075"/>
                <a:gd name="T26" fmla="*/ 1462531 w 1467305"/>
                <a:gd name="T27" fmla="*/ 1884179 h 2309075"/>
                <a:gd name="T28" fmla="*/ 1376594 w 1467305"/>
                <a:gd name="T29" fmla="*/ 1655022 h 2309075"/>
                <a:gd name="T30" fmla="*/ 1166524 w 1467305"/>
                <a:gd name="T31" fmla="*/ 1530896 h 2309075"/>
                <a:gd name="T32" fmla="*/ 946906 w 1467305"/>
                <a:gd name="T33" fmla="*/ 1483155 h 2309075"/>
                <a:gd name="T34" fmla="*/ 765482 w 1467305"/>
                <a:gd name="T35" fmla="*/ 1349480 h 2309075"/>
                <a:gd name="T36" fmla="*/ 631801 w 1467305"/>
                <a:gd name="T37" fmla="*/ 1063034 h 2309075"/>
                <a:gd name="T38" fmla="*/ 631801 w 1467305"/>
                <a:gd name="T39" fmla="*/ 891166 h 230907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67305"/>
                <a:gd name="T61" fmla="*/ 0 h 2309075"/>
                <a:gd name="T62" fmla="*/ 1467305 w 1467305"/>
                <a:gd name="T63" fmla="*/ 2309075 h 230907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67305" h="2309075">
                  <a:moveTo>
                    <a:pt x="631801" y="891166"/>
                  </a:moveTo>
                  <a:cubicBezTo>
                    <a:pt x="641342" y="827542"/>
                    <a:pt x="644500" y="814780"/>
                    <a:pt x="669995" y="757491"/>
                  </a:cubicBezTo>
                  <a:cubicBezTo>
                    <a:pt x="708190" y="700202"/>
                    <a:pt x="822774" y="625407"/>
                    <a:pt x="860968" y="547430"/>
                  </a:cubicBezTo>
                  <a:cubicBezTo>
                    <a:pt x="899162" y="469453"/>
                    <a:pt x="910302" y="366015"/>
                    <a:pt x="899162" y="289629"/>
                  </a:cubicBezTo>
                  <a:cubicBezTo>
                    <a:pt x="888022" y="213243"/>
                    <a:pt x="851420" y="127309"/>
                    <a:pt x="794128" y="89116"/>
                  </a:cubicBezTo>
                  <a:cubicBezTo>
                    <a:pt x="736836" y="50923"/>
                    <a:pt x="669995" y="0"/>
                    <a:pt x="555412" y="60472"/>
                  </a:cubicBezTo>
                  <a:cubicBezTo>
                    <a:pt x="440829" y="120944"/>
                    <a:pt x="195748" y="327821"/>
                    <a:pt x="106627" y="451948"/>
                  </a:cubicBezTo>
                  <a:cubicBezTo>
                    <a:pt x="17507" y="576075"/>
                    <a:pt x="0" y="660418"/>
                    <a:pt x="20689" y="805232"/>
                  </a:cubicBezTo>
                  <a:cubicBezTo>
                    <a:pt x="41378" y="950046"/>
                    <a:pt x="120950" y="1118731"/>
                    <a:pt x="230759" y="1320835"/>
                  </a:cubicBezTo>
                  <a:cubicBezTo>
                    <a:pt x="340568" y="1522939"/>
                    <a:pt x="560186" y="1860309"/>
                    <a:pt x="679544" y="2017854"/>
                  </a:cubicBezTo>
                  <a:cubicBezTo>
                    <a:pt x="798902" y="2175399"/>
                    <a:pt x="859377" y="2223141"/>
                    <a:pt x="946906" y="2266108"/>
                  </a:cubicBezTo>
                  <a:cubicBezTo>
                    <a:pt x="1034435" y="2309075"/>
                    <a:pt x="1128329" y="2302709"/>
                    <a:pt x="1204718" y="2275656"/>
                  </a:cubicBezTo>
                  <a:cubicBezTo>
                    <a:pt x="1281107" y="2248603"/>
                    <a:pt x="1362270" y="2169034"/>
                    <a:pt x="1405239" y="2103788"/>
                  </a:cubicBezTo>
                  <a:cubicBezTo>
                    <a:pt x="1448208" y="2038542"/>
                    <a:pt x="1467305" y="1958973"/>
                    <a:pt x="1462531" y="1884179"/>
                  </a:cubicBezTo>
                  <a:cubicBezTo>
                    <a:pt x="1457757" y="1809385"/>
                    <a:pt x="1425928" y="1713902"/>
                    <a:pt x="1376594" y="1655022"/>
                  </a:cubicBezTo>
                  <a:cubicBezTo>
                    <a:pt x="1327260" y="1596142"/>
                    <a:pt x="1238139" y="1559541"/>
                    <a:pt x="1166524" y="1530896"/>
                  </a:cubicBezTo>
                  <a:cubicBezTo>
                    <a:pt x="1094909" y="1502251"/>
                    <a:pt x="1013746" y="1513391"/>
                    <a:pt x="946906" y="1483155"/>
                  </a:cubicBezTo>
                  <a:cubicBezTo>
                    <a:pt x="880066" y="1452919"/>
                    <a:pt x="817999" y="1419500"/>
                    <a:pt x="765482" y="1349480"/>
                  </a:cubicBezTo>
                  <a:cubicBezTo>
                    <a:pt x="712965" y="1279460"/>
                    <a:pt x="654081" y="1139420"/>
                    <a:pt x="631801" y="1063034"/>
                  </a:cubicBezTo>
                  <a:cubicBezTo>
                    <a:pt x="615871" y="945373"/>
                    <a:pt x="625435" y="942090"/>
                    <a:pt x="631801" y="891166"/>
                  </a:cubicBezTo>
                  <a:close/>
                </a:path>
              </a:pathLst>
            </a:cu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defRPr/>
              </a:pPr>
              <a:endParaRPr lang="id-ID" altLang="id-ID" dirty="0">
                <a:solidFill>
                  <a:srgbClr val="FFFFFF"/>
                </a:solidFill>
              </a:endParaRPr>
            </a:p>
          </p:txBody>
        </p:sp>
      </p:grpSp>
      <p:grpSp>
        <p:nvGrpSpPr>
          <p:cNvPr id="13" name="Group 53"/>
          <p:cNvGrpSpPr>
            <a:grpSpLocks/>
          </p:cNvGrpSpPr>
          <p:nvPr/>
        </p:nvGrpSpPr>
        <p:grpSpPr bwMode="auto">
          <a:xfrm rot="15300000" flipV="1">
            <a:off x="6622129" y="1924440"/>
            <a:ext cx="742062" cy="1243730"/>
            <a:chOff x="2761515" y="2286000"/>
            <a:chExt cx="1645174" cy="2760228"/>
          </a:xfrm>
          <a:solidFill>
            <a:schemeClr val="accent1"/>
          </a:solidFill>
        </p:grpSpPr>
        <p:sp>
          <p:nvSpPr>
            <p:cNvPr id="84" name="Oval 110"/>
            <p:cNvSpPr>
              <a:spLocks noChangeArrowheads="1"/>
            </p:cNvSpPr>
            <p:nvPr/>
          </p:nvSpPr>
          <p:spPr bwMode="auto">
            <a:xfrm rot="-733528">
              <a:off x="3352800" y="2286000"/>
              <a:ext cx="304800" cy="381000"/>
            </a:xfrm>
            <a:prstGeom prst="ellipse">
              <a:avLst/>
            </a:pr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defRPr/>
              </a:pPr>
              <a:endParaRPr lang="id-ID" altLang="id-ID" dirty="0">
                <a:solidFill>
                  <a:srgbClr val="FFFFFF"/>
                </a:solidFill>
              </a:endParaRPr>
            </a:p>
          </p:txBody>
        </p:sp>
        <p:sp>
          <p:nvSpPr>
            <p:cNvPr id="85" name="Oval 111"/>
            <p:cNvSpPr>
              <a:spLocks noChangeArrowheads="1"/>
            </p:cNvSpPr>
            <p:nvPr/>
          </p:nvSpPr>
          <p:spPr bwMode="auto">
            <a:xfrm rot="-733528">
              <a:off x="3151531" y="2515499"/>
              <a:ext cx="213632" cy="258040"/>
            </a:xfrm>
            <a:prstGeom prst="ellipse">
              <a:avLst/>
            </a:pr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defRPr/>
              </a:pPr>
              <a:endParaRPr lang="id-ID" altLang="id-ID" dirty="0">
                <a:solidFill>
                  <a:srgbClr val="FFFFFF"/>
                </a:solidFill>
              </a:endParaRPr>
            </a:p>
          </p:txBody>
        </p:sp>
        <p:sp>
          <p:nvSpPr>
            <p:cNvPr id="86" name="Oval 112"/>
            <p:cNvSpPr>
              <a:spLocks noChangeArrowheads="1"/>
            </p:cNvSpPr>
            <p:nvPr/>
          </p:nvSpPr>
          <p:spPr bwMode="auto">
            <a:xfrm rot="-733528">
              <a:off x="2992344" y="2729550"/>
              <a:ext cx="186338" cy="225072"/>
            </a:xfrm>
            <a:prstGeom prst="ellipse">
              <a:avLst/>
            </a:pr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defRPr/>
              </a:pPr>
              <a:endParaRPr lang="id-ID" altLang="id-ID" dirty="0">
                <a:solidFill>
                  <a:srgbClr val="FFFFFF"/>
                </a:solidFill>
              </a:endParaRPr>
            </a:p>
          </p:txBody>
        </p:sp>
        <p:sp>
          <p:nvSpPr>
            <p:cNvPr id="87" name="Oval 113"/>
            <p:cNvSpPr>
              <a:spLocks noChangeArrowheads="1"/>
            </p:cNvSpPr>
            <p:nvPr/>
          </p:nvSpPr>
          <p:spPr bwMode="auto">
            <a:xfrm rot="-733528">
              <a:off x="2879347" y="2921355"/>
              <a:ext cx="150338" cy="189071"/>
            </a:xfrm>
            <a:prstGeom prst="ellipse">
              <a:avLst/>
            </a:pr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defRPr/>
              </a:pPr>
              <a:endParaRPr lang="id-ID" altLang="id-ID" dirty="0">
                <a:solidFill>
                  <a:srgbClr val="FFFFFF"/>
                </a:solidFill>
              </a:endParaRPr>
            </a:p>
          </p:txBody>
        </p:sp>
        <p:sp>
          <p:nvSpPr>
            <p:cNvPr id="88" name="Oval 114"/>
            <p:cNvSpPr>
              <a:spLocks noChangeArrowheads="1"/>
            </p:cNvSpPr>
            <p:nvPr/>
          </p:nvSpPr>
          <p:spPr bwMode="auto">
            <a:xfrm rot="-733528">
              <a:off x="2761515" y="3137975"/>
              <a:ext cx="150338" cy="189071"/>
            </a:xfrm>
            <a:prstGeom prst="ellipse">
              <a:avLst/>
            </a:pr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defRPr/>
              </a:pPr>
              <a:endParaRPr lang="id-ID" altLang="id-ID" dirty="0">
                <a:solidFill>
                  <a:srgbClr val="FFFFFF"/>
                </a:solidFill>
              </a:endParaRPr>
            </a:p>
          </p:txBody>
        </p:sp>
        <p:sp>
          <p:nvSpPr>
            <p:cNvPr id="89" name="Freeform 115"/>
            <p:cNvSpPr>
              <a:spLocks noChangeArrowheads="1"/>
            </p:cNvSpPr>
            <p:nvPr/>
          </p:nvSpPr>
          <p:spPr bwMode="auto">
            <a:xfrm>
              <a:off x="2939384" y="2737153"/>
              <a:ext cx="1467305" cy="2309075"/>
            </a:xfrm>
            <a:custGeom>
              <a:avLst/>
              <a:gdLst>
                <a:gd name="T0" fmla="*/ 631801 w 1467305"/>
                <a:gd name="T1" fmla="*/ 891166 h 2309075"/>
                <a:gd name="T2" fmla="*/ 669995 w 1467305"/>
                <a:gd name="T3" fmla="*/ 757491 h 2309075"/>
                <a:gd name="T4" fmla="*/ 860968 w 1467305"/>
                <a:gd name="T5" fmla="*/ 547430 h 2309075"/>
                <a:gd name="T6" fmla="*/ 899162 w 1467305"/>
                <a:gd name="T7" fmla="*/ 289629 h 2309075"/>
                <a:gd name="T8" fmla="*/ 794128 w 1467305"/>
                <a:gd name="T9" fmla="*/ 89116 h 2309075"/>
                <a:gd name="T10" fmla="*/ 555412 w 1467305"/>
                <a:gd name="T11" fmla="*/ 60472 h 2309075"/>
                <a:gd name="T12" fmla="*/ 106627 w 1467305"/>
                <a:gd name="T13" fmla="*/ 451948 h 2309075"/>
                <a:gd name="T14" fmla="*/ 20689 w 1467305"/>
                <a:gd name="T15" fmla="*/ 805232 h 2309075"/>
                <a:gd name="T16" fmla="*/ 230759 w 1467305"/>
                <a:gd name="T17" fmla="*/ 1320835 h 2309075"/>
                <a:gd name="T18" fmla="*/ 679544 w 1467305"/>
                <a:gd name="T19" fmla="*/ 2017854 h 2309075"/>
                <a:gd name="T20" fmla="*/ 946906 w 1467305"/>
                <a:gd name="T21" fmla="*/ 2266108 h 2309075"/>
                <a:gd name="T22" fmla="*/ 1204718 w 1467305"/>
                <a:gd name="T23" fmla="*/ 2275656 h 2309075"/>
                <a:gd name="T24" fmla="*/ 1405239 w 1467305"/>
                <a:gd name="T25" fmla="*/ 2103788 h 2309075"/>
                <a:gd name="T26" fmla="*/ 1462531 w 1467305"/>
                <a:gd name="T27" fmla="*/ 1884179 h 2309075"/>
                <a:gd name="T28" fmla="*/ 1376594 w 1467305"/>
                <a:gd name="T29" fmla="*/ 1655022 h 2309075"/>
                <a:gd name="T30" fmla="*/ 1166524 w 1467305"/>
                <a:gd name="T31" fmla="*/ 1530896 h 2309075"/>
                <a:gd name="T32" fmla="*/ 946906 w 1467305"/>
                <a:gd name="T33" fmla="*/ 1483155 h 2309075"/>
                <a:gd name="T34" fmla="*/ 765482 w 1467305"/>
                <a:gd name="T35" fmla="*/ 1349480 h 2309075"/>
                <a:gd name="T36" fmla="*/ 631801 w 1467305"/>
                <a:gd name="T37" fmla="*/ 1063034 h 2309075"/>
                <a:gd name="T38" fmla="*/ 631801 w 1467305"/>
                <a:gd name="T39" fmla="*/ 891166 h 230907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67305"/>
                <a:gd name="T61" fmla="*/ 0 h 2309075"/>
                <a:gd name="T62" fmla="*/ 1467305 w 1467305"/>
                <a:gd name="T63" fmla="*/ 2309075 h 230907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67305" h="2309075">
                  <a:moveTo>
                    <a:pt x="631801" y="891166"/>
                  </a:moveTo>
                  <a:cubicBezTo>
                    <a:pt x="641342" y="827542"/>
                    <a:pt x="644500" y="814780"/>
                    <a:pt x="669995" y="757491"/>
                  </a:cubicBezTo>
                  <a:cubicBezTo>
                    <a:pt x="708190" y="700202"/>
                    <a:pt x="822774" y="625407"/>
                    <a:pt x="860968" y="547430"/>
                  </a:cubicBezTo>
                  <a:cubicBezTo>
                    <a:pt x="899162" y="469453"/>
                    <a:pt x="910302" y="366015"/>
                    <a:pt x="899162" y="289629"/>
                  </a:cubicBezTo>
                  <a:cubicBezTo>
                    <a:pt x="888022" y="213243"/>
                    <a:pt x="851420" y="127309"/>
                    <a:pt x="794128" y="89116"/>
                  </a:cubicBezTo>
                  <a:cubicBezTo>
                    <a:pt x="736836" y="50923"/>
                    <a:pt x="669995" y="0"/>
                    <a:pt x="555412" y="60472"/>
                  </a:cubicBezTo>
                  <a:cubicBezTo>
                    <a:pt x="440829" y="120944"/>
                    <a:pt x="195748" y="327821"/>
                    <a:pt x="106627" y="451948"/>
                  </a:cubicBezTo>
                  <a:cubicBezTo>
                    <a:pt x="17507" y="576075"/>
                    <a:pt x="0" y="660418"/>
                    <a:pt x="20689" y="805232"/>
                  </a:cubicBezTo>
                  <a:cubicBezTo>
                    <a:pt x="41378" y="950046"/>
                    <a:pt x="120950" y="1118731"/>
                    <a:pt x="230759" y="1320835"/>
                  </a:cubicBezTo>
                  <a:cubicBezTo>
                    <a:pt x="340568" y="1522939"/>
                    <a:pt x="560186" y="1860309"/>
                    <a:pt x="679544" y="2017854"/>
                  </a:cubicBezTo>
                  <a:cubicBezTo>
                    <a:pt x="798902" y="2175399"/>
                    <a:pt x="859377" y="2223141"/>
                    <a:pt x="946906" y="2266108"/>
                  </a:cubicBezTo>
                  <a:cubicBezTo>
                    <a:pt x="1034435" y="2309075"/>
                    <a:pt x="1128329" y="2302709"/>
                    <a:pt x="1204718" y="2275656"/>
                  </a:cubicBezTo>
                  <a:cubicBezTo>
                    <a:pt x="1281107" y="2248603"/>
                    <a:pt x="1362270" y="2169034"/>
                    <a:pt x="1405239" y="2103788"/>
                  </a:cubicBezTo>
                  <a:cubicBezTo>
                    <a:pt x="1448208" y="2038542"/>
                    <a:pt x="1467305" y="1958973"/>
                    <a:pt x="1462531" y="1884179"/>
                  </a:cubicBezTo>
                  <a:cubicBezTo>
                    <a:pt x="1457757" y="1809385"/>
                    <a:pt x="1425928" y="1713902"/>
                    <a:pt x="1376594" y="1655022"/>
                  </a:cubicBezTo>
                  <a:cubicBezTo>
                    <a:pt x="1327260" y="1596142"/>
                    <a:pt x="1238139" y="1559541"/>
                    <a:pt x="1166524" y="1530896"/>
                  </a:cubicBezTo>
                  <a:cubicBezTo>
                    <a:pt x="1094909" y="1502251"/>
                    <a:pt x="1013746" y="1513391"/>
                    <a:pt x="946906" y="1483155"/>
                  </a:cubicBezTo>
                  <a:cubicBezTo>
                    <a:pt x="880066" y="1452919"/>
                    <a:pt x="817999" y="1419500"/>
                    <a:pt x="765482" y="1349480"/>
                  </a:cubicBezTo>
                  <a:cubicBezTo>
                    <a:pt x="712965" y="1279460"/>
                    <a:pt x="654081" y="1139420"/>
                    <a:pt x="631801" y="1063034"/>
                  </a:cubicBezTo>
                  <a:cubicBezTo>
                    <a:pt x="615871" y="945373"/>
                    <a:pt x="625435" y="942090"/>
                    <a:pt x="631801" y="891166"/>
                  </a:cubicBezTo>
                  <a:close/>
                </a:path>
              </a:pathLst>
            </a:cu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defRPr/>
              </a:pPr>
              <a:endParaRPr lang="id-ID" altLang="id-ID" dirty="0">
                <a:solidFill>
                  <a:srgbClr val="FFFFFF"/>
                </a:solidFill>
              </a:endParaRPr>
            </a:p>
          </p:txBody>
        </p:sp>
      </p:grpSp>
      <p:grpSp>
        <p:nvGrpSpPr>
          <p:cNvPr id="14" name="Group 122"/>
          <p:cNvGrpSpPr>
            <a:grpSpLocks/>
          </p:cNvGrpSpPr>
          <p:nvPr/>
        </p:nvGrpSpPr>
        <p:grpSpPr bwMode="auto">
          <a:xfrm>
            <a:off x="2248440" y="2710528"/>
            <a:ext cx="439223" cy="626618"/>
            <a:chOff x="1154973" y="2876550"/>
            <a:chExt cx="585655" cy="835610"/>
          </a:xfrm>
        </p:grpSpPr>
        <p:cxnSp>
          <p:nvCxnSpPr>
            <p:cNvPr id="91" name="Straight Connector 123"/>
            <p:cNvCxnSpPr/>
            <p:nvPr/>
          </p:nvCxnSpPr>
          <p:spPr>
            <a:xfrm>
              <a:off x="1447007" y="2876550"/>
              <a:ext cx="0" cy="609875"/>
            </a:xfrm>
            <a:prstGeom prst="line">
              <a:avLst/>
            </a:prstGeom>
            <a:ln w="12700">
              <a:solidFill>
                <a:schemeClr val="tx1">
                  <a:lumMod val="40000"/>
                  <a:lumOff val="60000"/>
                </a:schemeClr>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92" name="Rectangle 1436"/>
            <p:cNvSpPr>
              <a:spLocks noChangeArrowheads="1"/>
            </p:cNvSpPr>
            <p:nvPr/>
          </p:nvSpPr>
          <p:spPr bwMode="auto">
            <a:xfrm>
              <a:off x="1154973" y="3486425"/>
              <a:ext cx="585655" cy="225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1" hangingPunct="1">
                <a:defRPr/>
              </a:pPr>
              <a:r>
                <a:rPr lang="id-ID" sz="1100" b="1" dirty="0">
                  <a:solidFill>
                    <a:schemeClr val="bg1">
                      <a:lumMod val="65000"/>
                    </a:schemeClr>
                  </a:solidFill>
                  <a:cs typeface="Arial" pitchFamily="34" charset="0"/>
                </a:rPr>
                <a:t>Step 02</a:t>
              </a:r>
              <a:endParaRPr lang="en-US" sz="2700" b="1" dirty="0">
                <a:solidFill>
                  <a:schemeClr val="bg1">
                    <a:lumMod val="65000"/>
                  </a:schemeClr>
                </a:solidFill>
                <a:cs typeface="Arial" pitchFamily="34" charset="0"/>
              </a:endParaRPr>
            </a:p>
          </p:txBody>
        </p:sp>
      </p:grpSp>
      <p:grpSp>
        <p:nvGrpSpPr>
          <p:cNvPr id="15" name="Group 125"/>
          <p:cNvGrpSpPr>
            <a:grpSpLocks/>
          </p:cNvGrpSpPr>
          <p:nvPr/>
        </p:nvGrpSpPr>
        <p:grpSpPr bwMode="auto">
          <a:xfrm>
            <a:off x="1851962" y="1240845"/>
            <a:ext cx="439223" cy="558575"/>
            <a:chOff x="1626830" y="1521540"/>
            <a:chExt cx="585657" cy="745410"/>
          </a:xfrm>
        </p:grpSpPr>
        <p:cxnSp>
          <p:nvCxnSpPr>
            <p:cNvPr id="94" name="Straight Connector 126"/>
            <p:cNvCxnSpPr/>
            <p:nvPr/>
          </p:nvCxnSpPr>
          <p:spPr>
            <a:xfrm flipV="1">
              <a:off x="1918864" y="1758354"/>
              <a:ext cx="0" cy="508596"/>
            </a:xfrm>
            <a:prstGeom prst="line">
              <a:avLst/>
            </a:prstGeom>
            <a:ln w="12700">
              <a:solidFill>
                <a:schemeClr val="tx1">
                  <a:lumMod val="40000"/>
                  <a:lumOff val="60000"/>
                </a:schemeClr>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95" name="Rectangle 1436"/>
            <p:cNvSpPr>
              <a:spLocks noChangeArrowheads="1"/>
            </p:cNvSpPr>
            <p:nvPr/>
          </p:nvSpPr>
          <p:spPr bwMode="auto">
            <a:xfrm>
              <a:off x="1626830" y="1521540"/>
              <a:ext cx="585657" cy="22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1" hangingPunct="1">
                <a:defRPr/>
              </a:pPr>
              <a:r>
                <a:rPr lang="id-ID" sz="1100" b="1" dirty="0">
                  <a:solidFill>
                    <a:schemeClr val="bg1">
                      <a:lumMod val="65000"/>
                    </a:schemeClr>
                  </a:solidFill>
                  <a:cs typeface="Arial" pitchFamily="34" charset="0"/>
                </a:rPr>
                <a:t>Step 01</a:t>
              </a:r>
              <a:endParaRPr lang="en-US" sz="2700" b="1" dirty="0">
                <a:solidFill>
                  <a:schemeClr val="bg1">
                    <a:lumMod val="65000"/>
                  </a:schemeClr>
                </a:solidFill>
                <a:cs typeface="Arial" pitchFamily="34" charset="0"/>
              </a:endParaRPr>
            </a:p>
          </p:txBody>
        </p:sp>
      </p:grpSp>
      <p:grpSp>
        <p:nvGrpSpPr>
          <p:cNvPr id="16" name="Group 167"/>
          <p:cNvGrpSpPr>
            <a:grpSpLocks/>
          </p:cNvGrpSpPr>
          <p:nvPr/>
        </p:nvGrpSpPr>
        <p:grpSpPr bwMode="auto">
          <a:xfrm>
            <a:off x="3670642" y="2773654"/>
            <a:ext cx="439223" cy="563497"/>
            <a:chOff x="1155810" y="2960958"/>
            <a:chExt cx="583983" cy="751199"/>
          </a:xfrm>
        </p:grpSpPr>
        <p:cxnSp>
          <p:nvCxnSpPr>
            <p:cNvPr id="97" name="Straight Connector 168"/>
            <p:cNvCxnSpPr/>
            <p:nvPr/>
          </p:nvCxnSpPr>
          <p:spPr>
            <a:xfrm>
              <a:off x="1447801" y="2960958"/>
              <a:ext cx="0" cy="539824"/>
            </a:xfrm>
            <a:prstGeom prst="line">
              <a:avLst/>
            </a:prstGeom>
            <a:ln w="12700">
              <a:solidFill>
                <a:schemeClr val="tx1">
                  <a:lumMod val="40000"/>
                  <a:lumOff val="60000"/>
                </a:schemeClr>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98" name="Rectangle 1436"/>
            <p:cNvSpPr>
              <a:spLocks noChangeArrowheads="1"/>
            </p:cNvSpPr>
            <p:nvPr/>
          </p:nvSpPr>
          <p:spPr bwMode="auto">
            <a:xfrm>
              <a:off x="1155810" y="3486493"/>
              <a:ext cx="583983" cy="225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1" hangingPunct="1">
                <a:defRPr/>
              </a:pPr>
              <a:r>
                <a:rPr lang="id-ID" sz="1100" b="1" dirty="0">
                  <a:solidFill>
                    <a:schemeClr val="bg1">
                      <a:lumMod val="65000"/>
                    </a:schemeClr>
                  </a:solidFill>
                  <a:cs typeface="Arial" pitchFamily="34" charset="0"/>
                </a:rPr>
                <a:t>Step 04</a:t>
              </a:r>
              <a:endParaRPr lang="en-US" sz="2700" b="1" dirty="0">
                <a:solidFill>
                  <a:schemeClr val="bg1">
                    <a:lumMod val="65000"/>
                  </a:schemeClr>
                </a:solidFill>
                <a:cs typeface="Arial" pitchFamily="34" charset="0"/>
              </a:endParaRPr>
            </a:p>
          </p:txBody>
        </p:sp>
      </p:grpSp>
      <p:grpSp>
        <p:nvGrpSpPr>
          <p:cNvPr id="17" name="Group 170"/>
          <p:cNvGrpSpPr>
            <a:grpSpLocks/>
          </p:cNvGrpSpPr>
          <p:nvPr/>
        </p:nvGrpSpPr>
        <p:grpSpPr bwMode="auto">
          <a:xfrm>
            <a:off x="3274759" y="1239653"/>
            <a:ext cx="439223" cy="558576"/>
            <a:chOff x="1626830" y="1521540"/>
            <a:chExt cx="585655" cy="745410"/>
          </a:xfrm>
        </p:grpSpPr>
        <p:cxnSp>
          <p:nvCxnSpPr>
            <p:cNvPr id="100" name="Straight Connector 171"/>
            <p:cNvCxnSpPr/>
            <p:nvPr/>
          </p:nvCxnSpPr>
          <p:spPr>
            <a:xfrm flipV="1">
              <a:off x="1918864" y="1758355"/>
              <a:ext cx="0" cy="508595"/>
            </a:xfrm>
            <a:prstGeom prst="line">
              <a:avLst/>
            </a:prstGeom>
            <a:ln w="12700">
              <a:solidFill>
                <a:schemeClr val="tx1">
                  <a:lumMod val="40000"/>
                  <a:lumOff val="60000"/>
                </a:schemeClr>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101" name="Rectangle 1436"/>
            <p:cNvSpPr>
              <a:spLocks noChangeArrowheads="1"/>
            </p:cNvSpPr>
            <p:nvPr/>
          </p:nvSpPr>
          <p:spPr bwMode="auto">
            <a:xfrm>
              <a:off x="1626830" y="1521540"/>
              <a:ext cx="585655" cy="225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1" hangingPunct="1">
                <a:defRPr/>
              </a:pPr>
              <a:r>
                <a:rPr lang="id-ID" sz="1100" b="1" dirty="0">
                  <a:solidFill>
                    <a:schemeClr val="bg1">
                      <a:lumMod val="65000"/>
                    </a:schemeClr>
                  </a:solidFill>
                  <a:cs typeface="Arial" pitchFamily="34" charset="0"/>
                </a:rPr>
                <a:t>Step 03</a:t>
              </a:r>
              <a:endParaRPr lang="en-US" sz="2700" b="1" dirty="0">
                <a:solidFill>
                  <a:schemeClr val="bg1">
                    <a:lumMod val="65000"/>
                  </a:schemeClr>
                </a:solidFill>
                <a:cs typeface="Arial" pitchFamily="34" charset="0"/>
              </a:endParaRPr>
            </a:p>
          </p:txBody>
        </p:sp>
      </p:grpSp>
      <p:grpSp>
        <p:nvGrpSpPr>
          <p:cNvPr id="18" name="Group 173"/>
          <p:cNvGrpSpPr>
            <a:grpSpLocks/>
          </p:cNvGrpSpPr>
          <p:nvPr/>
        </p:nvGrpSpPr>
        <p:grpSpPr bwMode="auto">
          <a:xfrm>
            <a:off x="5010690" y="2793898"/>
            <a:ext cx="439223" cy="543249"/>
            <a:chOff x="1154973" y="2989094"/>
            <a:chExt cx="585655" cy="723047"/>
          </a:xfrm>
        </p:grpSpPr>
        <p:cxnSp>
          <p:nvCxnSpPr>
            <p:cNvPr id="103" name="Straight Connector 174"/>
            <p:cNvCxnSpPr/>
            <p:nvPr/>
          </p:nvCxnSpPr>
          <p:spPr>
            <a:xfrm>
              <a:off x="1447007" y="2989094"/>
              <a:ext cx="0" cy="504085"/>
            </a:xfrm>
            <a:prstGeom prst="line">
              <a:avLst/>
            </a:prstGeom>
            <a:ln w="12700">
              <a:solidFill>
                <a:schemeClr val="tx1">
                  <a:lumMod val="40000"/>
                  <a:lumOff val="60000"/>
                </a:schemeClr>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104" name="Rectangle 1436"/>
            <p:cNvSpPr>
              <a:spLocks noChangeArrowheads="1"/>
            </p:cNvSpPr>
            <p:nvPr/>
          </p:nvSpPr>
          <p:spPr bwMode="auto">
            <a:xfrm>
              <a:off x="1154973" y="3486839"/>
              <a:ext cx="585655" cy="22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1" hangingPunct="1">
                <a:defRPr/>
              </a:pPr>
              <a:r>
                <a:rPr lang="id-ID" sz="1100" b="1" dirty="0">
                  <a:solidFill>
                    <a:schemeClr val="bg1">
                      <a:lumMod val="65000"/>
                    </a:schemeClr>
                  </a:solidFill>
                  <a:cs typeface="Arial" pitchFamily="34" charset="0"/>
                </a:rPr>
                <a:t>Step 06</a:t>
              </a:r>
              <a:endParaRPr lang="en-US" sz="2700" b="1" dirty="0">
                <a:solidFill>
                  <a:schemeClr val="bg1">
                    <a:lumMod val="65000"/>
                  </a:schemeClr>
                </a:solidFill>
                <a:cs typeface="Arial" pitchFamily="34" charset="0"/>
              </a:endParaRPr>
            </a:p>
          </p:txBody>
        </p:sp>
      </p:grpSp>
      <p:grpSp>
        <p:nvGrpSpPr>
          <p:cNvPr id="19" name="Group 176"/>
          <p:cNvGrpSpPr>
            <a:grpSpLocks/>
          </p:cNvGrpSpPr>
          <p:nvPr/>
        </p:nvGrpSpPr>
        <p:grpSpPr bwMode="auto">
          <a:xfrm>
            <a:off x="4614212" y="1239654"/>
            <a:ext cx="439223" cy="474015"/>
            <a:chOff x="1626830" y="1521540"/>
            <a:chExt cx="585657" cy="632257"/>
          </a:xfrm>
        </p:grpSpPr>
        <p:cxnSp>
          <p:nvCxnSpPr>
            <p:cNvPr id="106" name="Straight Connector 177"/>
            <p:cNvCxnSpPr/>
            <p:nvPr/>
          </p:nvCxnSpPr>
          <p:spPr>
            <a:xfrm flipV="1">
              <a:off x="1918864" y="1758240"/>
              <a:ext cx="0" cy="395557"/>
            </a:xfrm>
            <a:prstGeom prst="line">
              <a:avLst/>
            </a:prstGeom>
            <a:ln w="12700">
              <a:solidFill>
                <a:schemeClr val="tx1">
                  <a:lumMod val="40000"/>
                  <a:lumOff val="60000"/>
                </a:schemeClr>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107" name="Rectangle 1436"/>
            <p:cNvSpPr>
              <a:spLocks noChangeArrowheads="1"/>
            </p:cNvSpPr>
            <p:nvPr/>
          </p:nvSpPr>
          <p:spPr bwMode="auto">
            <a:xfrm>
              <a:off x="1626830" y="1521540"/>
              <a:ext cx="585657" cy="22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1" hangingPunct="1">
                <a:defRPr/>
              </a:pPr>
              <a:r>
                <a:rPr lang="id-ID" sz="1100" b="1" dirty="0">
                  <a:solidFill>
                    <a:schemeClr val="bg1">
                      <a:lumMod val="65000"/>
                    </a:schemeClr>
                  </a:solidFill>
                  <a:cs typeface="Arial" pitchFamily="34" charset="0"/>
                </a:rPr>
                <a:t>Step 05</a:t>
              </a:r>
              <a:endParaRPr lang="en-US" sz="2700" b="1" dirty="0">
                <a:solidFill>
                  <a:schemeClr val="bg1">
                    <a:lumMod val="65000"/>
                  </a:schemeClr>
                </a:solidFill>
                <a:cs typeface="Arial" pitchFamily="34" charset="0"/>
              </a:endParaRPr>
            </a:p>
          </p:txBody>
        </p:sp>
      </p:grpSp>
      <p:grpSp>
        <p:nvGrpSpPr>
          <p:cNvPr id="20" name="Group 179"/>
          <p:cNvGrpSpPr>
            <a:grpSpLocks/>
          </p:cNvGrpSpPr>
          <p:nvPr/>
        </p:nvGrpSpPr>
        <p:grpSpPr bwMode="auto">
          <a:xfrm>
            <a:off x="6625177" y="2867740"/>
            <a:ext cx="439223" cy="469407"/>
            <a:chOff x="1154973" y="3087565"/>
            <a:chExt cx="585655" cy="624573"/>
          </a:xfrm>
        </p:grpSpPr>
        <p:cxnSp>
          <p:nvCxnSpPr>
            <p:cNvPr id="109" name="Straight Connector 180"/>
            <p:cNvCxnSpPr/>
            <p:nvPr/>
          </p:nvCxnSpPr>
          <p:spPr>
            <a:xfrm>
              <a:off x="1447007" y="3087565"/>
              <a:ext cx="0" cy="396171"/>
            </a:xfrm>
            <a:prstGeom prst="line">
              <a:avLst/>
            </a:prstGeom>
            <a:ln w="12700">
              <a:solidFill>
                <a:schemeClr val="tx1">
                  <a:lumMod val="40000"/>
                  <a:lumOff val="60000"/>
                </a:schemeClr>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110" name="Rectangle 1436"/>
            <p:cNvSpPr>
              <a:spLocks noChangeArrowheads="1"/>
            </p:cNvSpPr>
            <p:nvPr/>
          </p:nvSpPr>
          <p:spPr bwMode="auto">
            <a:xfrm>
              <a:off x="1154973" y="3486905"/>
              <a:ext cx="585655" cy="22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1" hangingPunct="1">
                <a:defRPr/>
              </a:pPr>
              <a:r>
                <a:rPr lang="id-ID" sz="1100" b="1" dirty="0">
                  <a:solidFill>
                    <a:schemeClr val="bg1">
                      <a:lumMod val="65000"/>
                    </a:schemeClr>
                  </a:solidFill>
                  <a:cs typeface="Arial" pitchFamily="34" charset="0"/>
                </a:rPr>
                <a:t>Step 08</a:t>
              </a:r>
              <a:endParaRPr lang="en-US" sz="2700" b="1" dirty="0">
                <a:solidFill>
                  <a:schemeClr val="bg1">
                    <a:lumMod val="65000"/>
                  </a:schemeClr>
                </a:solidFill>
                <a:cs typeface="Arial" pitchFamily="34" charset="0"/>
              </a:endParaRPr>
            </a:p>
          </p:txBody>
        </p:sp>
      </p:grpSp>
      <p:grpSp>
        <p:nvGrpSpPr>
          <p:cNvPr id="21" name="Group 182"/>
          <p:cNvGrpSpPr>
            <a:grpSpLocks/>
          </p:cNvGrpSpPr>
          <p:nvPr/>
        </p:nvGrpSpPr>
        <p:grpSpPr bwMode="auto">
          <a:xfrm>
            <a:off x="6228699" y="1239653"/>
            <a:ext cx="439223" cy="420421"/>
            <a:chOff x="1626830" y="1521540"/>
            <a:chExt cx="585657" cy="560257"/>
          </a:xfrm>
        </p:grpSpPr>
        <p:cxnSp>
          <p:nvCxnSpPr>
            <p:cNvPr id="112" name="Straight Connector 183"/>
            <p:cNvCxnSpPr/>
            <p:nvPr/>
          </p:nvCxnSpPr>
          <p:spPr>
            <a:xfrm flipV="1">
              <a:off x="1918864" y="1758023"/>
              <a:ext cx="0" cy="323774"/>
            </a:xfrm>
            <a:prstGeom prst="line">
              <a:avLst/>
            </a:prstGeom>
            <a:ln w="12700">
              <a:solidFill>
                <a:schemeClr val="tx1">
                  <a:lumMod val="40000"/>
                  <a:lumOff val="60000"/>
                </a:schemeClr>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113" name="Rectangle 1436"/>
            <p:cNvSpPr>
              <a:spLocks noChangeArrowheads="1"/>
            </p:cNvSpPr>
            <p:nvPr/>
          </p:nvSpPr>
          <p:spPr bwMode="auto">
            <a:xfrm>
              <a:off x="1626830" y="1521540"/>
              <a:ext cx="585657" cy="225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1" hangingPunct="1">
                <a:defRPr/>
              </a:pPr>
              <a:r>
                <a:rPr lang="id-ID" sz="1100" b="1" dirty="0">
                  <a:solidFill>
                    <a:schemeClr val="bg1">
                      <a:lumMod val="65000"/>
                    </a:schemeClr>
                  </a:solidFill>
                  <a:cs typeface="Arial" pitchFamily="34" charset="0"/>
                </a:rPr>
                <a:t>Step 07</a:t>
              </a:r>
              <a:endParaRPr lang="en-US" sz="2700" b="1" dirty="0">
                <a:solidFill>
                  <a:schemeClr val="bg1">
                    <a:lumMod val="65000"/>
                  </a:schemeClr>
                </a:solidFill>
                <a:cs typeface="Arial" pitchFamily="34" charset="0"/>
              </a:endParaRPr>
            </a:p>
          </p:txBody>
        </p:sp>
      </p:grpSp>
      <p:grpSp>
        <p:nvGrpSpPr>
          <p:cNvPr id="22" name="组合 1"/>
          <p:cNvGrpSpPr/>
          <p:nvPr/>
        </p:nvGrpSpPr>
        <p:grpSpPr>
          <a:xfrm>
            <a:off x="1906786" y="3701519"/>
            <a:ext cx="5334785" cy="978566"/>
            <a:chOff x="2542381" y="4933842"/>
            <a:chExt cx="7113047" cy="1304354"/>
          </a:xfrm>
        </p:grpSpPr>
        <p:sp>
          <p:nvSpPr>
            <p:cNvPr id="114" name="TextBox 172"/>
            <p:cNvSpPr txBox="1"/>
            <p:nvPr/>
          </p:nvSpPr>
          <p:spPr>
            <a:xfrm>
              <a:off x="2542381" y="4933842"/>
              <a:ext cx="2304652" cy="430779"/>
            </a:xfrm>
            <a:prstGeom prst="rect">
              <a:avLst/>
            </a:prstGeom>
            <a:noFill/>
          </p:spPr>
          <p:txBody>
            <a:bodyPr wrap="square" lIns="68598" tIns="34299" rIns="68598" bIns="34299" rtlCol="0">
              <a:spAutoFit/>
            </a:bodyPr>
            <a:lstStyle/>
            <a:p>
              <a:pPr lvl="0">
                <a:lnSpc>
                  <a:spcPct val="150000"/>
                </a:lnSpc>
                <a:defRPr/>
              </a:pPr>
              <a:r>
                <a:rPr lang="zh-CN" altLang="en-US" sz="1200" kern="0" dirty="0">
                  <a:latin typeface="微软雅黑" pitchFamily="34" charset="-122"/>
                  <a:ea typeface="微软雅黑" pitchFamily="34" charset="-122"/>
                  <a:cs typeface="华文黑体" pitchFamily="2" charset="-122"/>
                </a:rPr>
                <a:t>点击此处添加标题</a:t>
              </a:r>
            </a:p>
          </p:txBody>
        </p:sp>
        <p:sp>
          <p:nvSpPr>
            <p:cNvPr id="115" name="TextBox 173"/>
            <p:cNvSpPr txBox="1"/>
            <p:nvPr/>
          </p:nvSpPr>
          <p:spPr>
            <a:xfrm>
              <a:off x="2542382" y="5449301"/>
              <a:ext cx="2873357" cy="788887"/>
            </a:xfrm>
            <a:prstGeom prst="rect">
              <a:avLst/>
            </a:prstGeom>
            <a:noFill/>
          </p:spPr>
          <p:txBody>
            <a:bodyPr wrap="square" lIns="68598" tIns="34299" rIns="68598" bIns="34299" rtlCol="0">
              <a:spAutoFit/>
            </a:bodyPr>
            <a:lstStyle/>
            <a:p>
              <a:pPr lvl="0">
                <a:lnSpc>
                  <a:spcPct val="130000"/>
                </a:lnSpc>
                <a:defRPr/>
              </a:pPr>
              <a:r>
                <a:rPr lang="zh-CN" altLang="en-US" sz="900" kern="0" spc="225"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116" name="TextBox 172"/>
            <p:cNvSpPr txBox="1"/>
            <p:nvPr/>
          </p:nvSpPr>
          <p:spPr>
            <a:xfrm>
              <a:off x="6782069" y="4933845"/>
              <a:ext cx="2304652" cy="430780"/>
            </a:xfrm>
            <a:prstGeom prst="rect">
              <a:avLst/>
            </a:prstGeom>
            <a:noFill/>
          </p:spPr>
          <p:txBody>
            <a:bodyPr wrap="square" lIns="68598" tIns="34299" rIns="68598" bIns="34299" rtlCol="0">
              <a:spAutoFit/>
            </a:bodyPr>
            <a:lstStyle/>
            <a:p>
              <a:pPr lvl="0">
                <a:lnSpc>
                  <a:spcPct val="150000"/>
                </a:lnSpc>
                <a:defRPr/>
              </a:pPr>
              <a:r>
                <a:rPr lang="zh-CN" altLang="en-US" sz="1200" kern="0" dirty="0">
                  <a:latin typeface="微软雅黑" pitchFamily="34" charset="-122"/>
                  <a:ea typeface="微软雅黑" pitchFamily="34" charset="-122"/>
                  <a:cs typeface="华文黑体" pitchFamily="2" charset="-122"/>
                </a:rPr>
                <a:t>点击此处添加标题</a:t>
              </a:r>
            </a:p>
          </p:txBody>
        </p:sp>
        <p:sp>
          <p:nvSpPr>
            <p:cNvPr id="117" name="TextBox 173"/>
            <p:cNvSpPr txBox="1"/>
            <p:nvPr/>
          </p:nvSpPr>
          <p:spPr>
            <a:xfrm>
              <a:off x="6782071" y="5449309"/>
              <a:ext cx="2873357" cy="788887"/>
            </a:xfrm>
            <a:prstGeom prst="rect">
              <a:avLst/>
            </a:prstGeom>
            <a:noFill/>
          </p:spPr>
          <p:txBody>
            <a:bodyPr wrap="square" lIns="68598" tIns="34299" rIns="68598" bIns="34299" rtlCol="0">
              <a:spAutoFit/>
            </a:bodyPr>
            <a:lstStyle/>
            <a:p>
              <a:pPr lvl="0">
                <a:lnSpc>
                  <a:spcPct val="130000"/>
                </a:lnSpc>
                <a:defRPr/>
              </a:pPr>
              <a:r>
                <a:rPr lang="zh-CN" altLang="en-US" sz="900" kern="0" spc="225"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您的内容打在这里，或者通过复制您的文本后，在此框中选择粘贴，并选择只保留文字。</a:t>
              </a:r>
            </a:p>
          </p:txBody>
        </p:sp>
      </p:grpSp>
    </p:spTree>
    <p:extLst>
      <p:ext uri="{BB962C8B-B14F-4D97-AF65-F5344CB8AC3E}">
        <p14:creationId xmlns:p14="http://schemas.microsoft.com/office/powerpoint/2010/main" val="2538300652"/>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10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15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20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25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30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350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nodeType="withEffect">
                                  <p:stCondLst>
                                    <p:cond delay="40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par>
                          <p:cTn id="29" fill="hold">
                            <p:stCondLst>
                              <p:cond delay="4500"/>
                            </p:stCondLst>
                            <p:childTnLst>
                              <p:par>
                                <p:cTn id="30" presetID="22" presetClass="entr" presetSubtype="1"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up)">
                                      <p:cBhvr>
                                        <p:cTn id="32" dur="500"/>
                                        <p:tgtEl>
                                          <p:spTgt spid="14"/>
                                        </p:tgtEl>
                                      </p:cBhvr>
                                    </p:animEffect>
                                  </p:childTnLst>
                                </p:cTn>
                              </p:par>
                            </p:childTnLst>
                          </p:cTn>
                        </p:par>
                        <p:par>
                          <p:cTn id="33" fill="hold">
                            <p:stCondLst>
                              <p:cond delay="5000"/>
                            </p:stCondLst>
                            <p:childTnLst>
                              <p:par>
                                <p:cTn id="34" presetID="22" presetClass="entr" presetSubtype="4" fill="hold"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down)">
                                      <p:cBhvr>
                                        <p:cTn id="36" dur="500"/>
                                        <p:tgtEl>
                                          <p:spTgt spid="15"/>
                                        </p:tgtEl>
                                      </p:cBhvr>
                                    </p:animEffect>
                                  </p:childTnLst>
                                </p:cTn>
                              </p:par>
                            </p:childTnLst>
                          </p:cTn>
                        </p:par>
                        <p:par>
                          <p:cTn id="37" fill="hold">
                            <p:stCondLst>
                              <p:cond delay="5500"/>
                            </p:stCondLst>
                            <p:childTnLst>
                              <p:par>
                                <p:cTn id="38" presetID="22" presetClass="entr" presetSubtype="1" fill="hold"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up)">
                                      <p:cBhvr>
                                        <p:cTn id="40" dur="500"/>
                                        <p:tgtEl>
                                          <p:spTgt spid="16"/>
                                        </p:tgtEl>
                                      </p:cBhvr>
                                    </p:animEffect>
                                  </p:childTnLst>
                                </p:cTn>
                              </p:par>
                            </p:childTnLst>
                          </p:cTn>
                        </p:par>
                        <p:par>
                          <p:cTn id="41" fill="hold">
                            <p:stCondLst>
                              <p:cond delay="6000"/>
                            </p:stCondLst>
                            <p:childTnLst>
                              <p:par>
                                <p:cTn id="42" presetID="22" presetClass="entr" presetSubtype="4" fill="hold"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down)">
                                      <p:cBhvr>
                                        <p:cTn id="44" dur="500"/>
                                        <p:tgtEl>
                                          <p:spTgt spid="17"/>
                                        </p:tgtEl>
                                      </p:cBhvr>
                                    </p:animEffect>
                                  </p:childTnLst>
                                </p:cTn>
                              </p:par>
                            </p:childTnLst>
                          </p:cTn>
                        </p:par>
                        <p:par>
                          <p:cTn id="45" fill="hold">
                            <p:stCondLst>
                              <p:cond delay="6500"/>
                            </p:stCondLst>
                            <p:childTnLst>
                              <p:par>
                                <p:cTn id="46" presetID="22" presetClass="entr" presetSubtype="1" fill="hold"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up)">
                                      <p:cBhvr>
                                        <p:cTn id="48" dur="500"/>
                                        <p:tgtEl>
                                          <p:spTgt spid="18"/>
                                        </p:tgtEl>
                                      </p:cBhvr>
                                    </p:animEffect>
                                  </p:childTnLst>
                                </p:cTn>
                              </p:par>
                            </p:childTnLst>
                          </p:cTn>
                        </p:par>
                        <p:par>
                          <p:cTn id="49" fill="hold">
                            <p:stCondLst>
                              <p:cond delay="7000"/>
                            </p:stCondLst>
                            <p:childTnLst>
                              <p:par>
                                <p:cTn id="50" presetID="22" presetClass="entr" presetSubtype="4" fill="hold"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down)">
                                      <p:cBhvr>
                                        <p:cTn id="52" dur="500"/>
                                        <p:tgtEl>
                                          <p:spTgt spid="19"/>
                                        </p:tgtEl>
                                      </p:cBhvr>
                                    </p:animEffect>
                                  </p:childTnLst>
                                </p:cTn>
                              </p:par>
                            </p:childTnLst>
                          </p:cTn>
                        </p:par>
                        <p:par>
                          <p:cTn id="53" fill="hold">
                            <p:stCondLst>
                              <p:cond delay="7500"/>
                            </p:stCondLst>
                            <p:childTnLst>
                              <p:par>
                                <p:cTn id="54" presetID="22" presetClass="entr" presetSubtype="1" fill="hold"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wipe(up)">
                                      <p:cBhvr>
                                        <p:cTn id="56" dur="500"/>
                                        <p:tgtEl>
                                          <p:spTgt spid="20"/>
                                        </p:tgtEl>
                                      </p:cBhvr>
                                    </p:animEffect>
                                  </p:childTnLst>
                                </p:cTn>
                              </p:par>
                            </p:childTnLst>
                          </p:cTn>
                        </p:par>
                        <p:par>
                          <p:cTn id="57" fill="hold">
                            <p:stCondLst>
                              <p:cond delay="8000"/>
                            </p:stCondLst>
                            <p:childTnLst>
                              <p:par>
                                <p:cTn id="58" presetID="22" presetClass="entr" presetSubtype="4" fill="hold" nodeType="after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wipe(down)">
                                      <p:cBhvr>
                                        <p:cTn id="60" dur="500"/>
                                        <p:tgtEl>
                                          <p:spTgt spid="21"/>
                                        </p:tgtEl>
                                      </p:cBhvr>
                                    </p:animEffect>
                                  </p:childTnLst>
                                </p:cTn>
                              </p:par>
                            </p:childTnLst>
                          </p:cTn>
                        </p:par>
                        <p:par>
                          <p:cTn id="61" fill="hold">
                            <p:stCondLst>
                              <p:cond delay="8500"/>
                            </p:stCondLst>
                            <p:childTnLst>
                              <p:par>
                                <p:cTn id="62" presetID="10" presetClass="entr" presetSubtype="0" fill="hold" nodeType="after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descr="C:\Users\Administrator\Desktop\0dc83604b3c9895e05e98c341ebe7a21.png">
            <a:extLst>
              <a:ext uri="{FF2B5EF4-FFF2-40B4-BE49-F238E27FC236}">
                <a16:creationId xmlns:a16="http://schemas.microsoft.com/office/drawing/2014/main" id="{6F26D61C-80BD-4008-889F-8DD0B2BE7E6C}"/>
              </a:ext>
            </a:extLst>
          </p:cNvPr>
          <p:cNvPicPr>
            <a:picLocks noChangeAspect="1" noChangeArrowheads="1"/>
          </p:cNvPicPr>
          <p:nvPr/>
        </p:nvPicPr>
        <p:blipFill>
          <a:blip r:embed="rId2" cstate="print"/>
          <a:srcRect/>
          <a:stretch>
            <a:fillRect/>
          </a:stretch>
        </p:blipFill>
        <p:spPr bwMode="auto">
          <a:xfrm flipH="1">
            <a:off x="1475656" y="1168388"/>
            <a:ext cx="5184576" cy="3053944"/>
          </a:xfrm>
          <a:prstGeom prst="rect">
            <a:avLst/>
          </a:prstGeom>
          <a:noFill/>
        </p:spPr>
      </p:pic>
      <p:sp>
        <p:nvSpPr>
          <p:cNvPr id="15" name="TextBox 10">
            <a:extLst>
              <a:ext uri="{FF2B5EF4-FFF2-40B4-BE49-F238E27FC236}">
                <a16:creationId xmlns:a16="http://schemas.microsoft.com/office/drawing/2014/main" id="{9352C2D5-2CA1-4D68-9132-DA8617795776}"/>
              </a:ext>
            </a:extLst>
          </p:cNvPr>
          <p:cNvSpPr txBox="1"/>
          <p:nvPr/>
        </p:nvSpPr>
        <p:spPr>
          <a:xfrm>
            <a:off x="3856817" y="1852464"/>
            <a:ext cx="4051448" cy="500147"/>
          </a:xfrm>
          <a:prstGeom prst="rect">
            <a:avLst/>
          </a:prstGeom>
          <a:noFill/>
        </p:spPr>
        <p:txBody>
          <a:bodyPr wrap="none" lIns="68589" tIns="34295" rIns="68589" bIns="34295" rtlCol="0">
            <a:spAutoFit/>
          </a:bodyPr>
          <a:lstStyle/>
          <a:p>
            <a:r>
              <a:rPr lang="zh-CN" altLang="en-US" sz="2800" dirty="0">
                <a:solidFill>
                  <a:schemeClr val="accent1"/>
                </a:solidFill>
                <a:latin typeface="微软雅黑" pitchFamily="34" charset="-122"/>
                <a:ea typeface="微软雅黑" pitchFamily="34" charset="-122"/>
              </a:rPr>
              <a:t>演讲完毕   谢谢您的观看</a:t>
            </a:r>
          </a:p>
        </p:txBody>
      </p:sp>
      <p:sp>
        <p:nvSpPr>
          <p:cNvPr id="17" name="矩形 16">
            <a:extLst>
              <a:ext uri="{FF2B5EF4-FFF2-40B4-BE49-F238E27FC236}">
                <a16:creationId xmlns:a16="http://schemas.microsoft.com/office/drawing/2014/main" id="{E9A4A224-539A-4EA7-A5A7-5392B92AC229}"/>
              </a:ext>
            </a:extLst>
          </p:cNvPr>
          <p:cNvSpPr/>
          <p:nvPr/>
        </p:nvSpPr>
        <p:spPr>
          <a:xfrm>
            <a:off x="5292080" y="2729722"/>
            <a:ext cx="2938388" cy="25248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r"/>
            <a:r>
              <a:rPr lang="zh-CN" altLang="en-US" sz="1200" dirty="0" smtClean="0">
                <a:solidFill>
                  <a:schemeClr val="tx1">
                    <a:lumMod val="65000"/>
                    <a:lumOff val="35000"/>
                  </a:schemeClr>
                </a:solidFill>
                <a:latin typeface="微软雅黑" pitchFamily="34" charset="-122"/>
                <a:ea typeface="微软雅黑" pitchFamily="34" charset="-122"/>
              </a:rPr>
              <a:t>汇报人：千库网      时间：</a:t>
            </a:r>
            <a:r>
              <a:rPr lang="en-US" altLang="zh-CN" sz="1200" dirty="0" smtClean="0">
                <a:solidFill>
                  <a:schemeClr val="tx1">
                    <a:lumMod val="65000"/>
                    <a:lumOff val="35000"/>
                  </a:schemeClr>
                </a:solidFill>
                <a:latin typeface="微软雅黑" pitchFamily="34" charset="-122"/>
                <a:ea typeface="微软雅黑" pitchFamily="34" charset="-122"/>
              </a:rPr>
              <a:t>XX</a:t>
            </a:r>
            <a:r>
              <a:rPr lang="zh-CN" altLang="en-US" sz="1200" dirty="0" smtClean="0">
                <a:solidFill>
                  <a:schemeClr val="tx1">
                    <a:lumMod val="65000"/>
                    <a:lumOff val="35000"/>
                  </a:schemeClr>
                </a:solidFill>
                <a:latin typeface="微软雅黑" pitchFamily="34" charset="-122"/>
                <a:ea typeface="微软雅黑" pitchFamily="34" charset="-122"/>
              </a:rPr>
              <a:t>年</a:t>
            </a:r>
            <a:r>
              <a:rPr lang="en-US" altLang="zh-CN" sz="1200" dirty="0" smtClean="0">
                <a:solidFill>
                  <a:schemeClr val="tx1">
                    <a:lumMod val="65000"/>
                    <a:lumOff val="35000"/>
                  </a:schemeClr>
                </a:solidFill>
                <a:latin typeface="微软雅黑" pitchFamily="34" charset="-122"/>
                <a:ea typeface="微软雅黑" pitchFamily="34" charset="-122"/>
              </a:rPr>
              <a:t>XX</a:t>
            </a:r>
            <a:r>
              <a:rPr lang="zh-CN" altLang="en-US" sz="1200" dirty="0" smtClean="0">
                <a:solidFill>
                  <a:schemeClr val="tx1">
                    <a:lumMod val="65000"/>
                    <a:lumOff val="35000"/>
                  </a:schemeClr>
                </a:solidFill>
                <a:latin typeface="微软雅黑" pitchFamily="34" charset="-122"/>
                <a:ea typeface="微软雅黑" pitchFamily="34" charset="-122"/>
              </a:rPr>
              <a:t>月</a:t>
            </a:r>
            <a:endParaRPr lang="en-US" altLang="zh-CN" sz="1200"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985439134"/>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iterate type="wd">
                                    <p:tmPct val="10000"/>
                                  </p:iterate>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childTnLst>
                          </p:cTn>
                        </p:par>
                        <p:par>
                          <p:cTn id="15" fill="hold">
                            <p:stCondLst>
                              <p:cond delay="1250"/>
                            </p:stCondLst>
                            <p:childTnLst>
                              <p:par>
                                <p:cTn id="16" presetID="12" presetClass="entr" presetSubtype="8"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500"/>
                                        <p:tgtEl>
                                          <p:spTgt spid="17"/>
                                        </p:tgtEl>
                                        <p:attrNameLst>
                                          <p:attrName>ppt_x</p:attrName>
                                        </p:attrNameLst>
                                      </p:cBhvr>
                                      <p:tavLst>
                                        <p:tav tm="0">
                                          <p:val>
                                            <p:strVal val="#ppt_x-#ppt_w*1.125000"/>
                                          </p:val>
                                        </p:tav>
                                        <p:tav tm="100000">
                                          <p:val>
                                            <p:strVal val="#ppt_x"/>
                                          </p:val>
                                        </p:tav>
                                      </p:tavLst>
                                    </p:anim>
                                    <p:animEffect transition="in" filter="wipe(right)">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p:cNvSpPr txBox="1">
            <a:spLocks/>
          </p:cNvSpPr>
          <p:nvPr/>
        </p:nvSpPr>
        <p:spPr>
          <a:xfrm>
            <a:off x="2519772" y="1653860"/>
            <a:ext cx="615553" cy="738664"/>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4800" b="0" dirty="0">
                <a:solidFill>
                  <a:schemeClr val="accent1"/>
                </a:solidFill>
                <a:latin typeface="MS Gothic" pitchFamily="49" charset="-128"/>
                <a:ea typeface="MS Gothic" pitchFamily="49" charset="-128"/>
                <a:cs typeface="Arial" panose="020B0604020202020204" pitchFamily="34" charset="0"/>
              </a:rPr>
              <a:t>01</a:t>
            </a:r>
          </a:p>
        </p:txBody>
      </p:sp>
      <p:sp>
        <p:nvSpPr>
          <p:cNvPr id="49" name="文本框 48"/>
          <p:cNvSpPr txBox="1"/>
          <p:nvPr/>
        </p:nvSpPr>
        <p:spPr>
          <a:xfrm>
            <a:off x="3171329" y="1979494"/>
            <a:ext cx="2915842" cy="377026"/>
          </a:xfrm>
          <a:prstGeom prst="rect">
            <a:avLst/>
          </a:prstGeom>
          <a:noFill/>
        </p:spPr>
        <p:txBody>
          <a:bodyPr wrap="square" lIns="68580" tIns="34290" rIns="68580" bIns="34290" rtlCol="0">
            <a:spAutoFit/>
          </a:bodyPr>
          <a:lstStyle/>
          <a:p>
            <a:r>
              <a:rPr lang="zh-CN" altLang="en-US" sz="2000" dirty="0">
                <a:solidFill>
                  <a:schemeClr val="accent1"/>
                </a:solidFill>
                <a:latin typeface="微软雅黑" pitchFamily="34" charset="-122"/>
                <a:ea typeface="微软雅黑" pitchFamily="34" charset="-122"/>
                <a:sym typeface="Arial" panose="020B0604020202020204" pitchFamily="34" charset="0"/>
              </a:rPr>
              <a:t>年度工作概述</a:t>
            </a:r>
            <a:endParaRPr lang="en-US" altLang="zh-CN" sz="2000" dirty="0">
              <a:solidFill>
                <a:schemeClr val="accent1"/>
              </a:solidFill>
              <a:latin typeface="微软雅黑" pitchFamily="34" charset="-122"/>
              <a:ea typeface="微软雅黑" pitchFamily="34" charset="-122"/>
              <a:sym typeface="Arial" panose="020B0604020202020204" pitchFamily="34" charset="0"/>
            </a:endParaRPr>
          </a:p>
        </p:txBody>
      </p:sp>
      <p:sp>
        <p:nvSpPr>
          <p:cNvPr id="50" name="文本框 49"/>
          <p:cNvSpPr txBox="1"/>
          <p:nvPr/>
        </p:nvSpPr>
        <p:spPr>
          <a:xfrm>
            <a:off x="4103948" y="2565876"/>
            <a:ext cx="1447201" cy="315471"/>
          </a:xfrm>
          <a:prstGeom prst="rect">
            <a:avLst/>
          </a:prstGeom>
          <a:noFill/>
        </p:spPr>
        <p:txBody>
          <a:bodyPr wrap="square" lIns="68580" tIns="34290" rIns="68580" bIns="34290" rtlCol="0">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r>
              <a:rPr lang="en-US" altLang="zh-CN" sz="1600" b="0" dirty="0">
                <a:solidFill>
                  <a:schemeClr val="tx1">
                    <a:lumMod val="65000"/>
                    <a:lumOff val="35000"/>
                  </a:schemeClr>
                </a:solidFill>
                <a:latin typeface="Arial" panose="020B0604020202020204" pitchFamily="34" charset="0"/>
                <a:cs typeface="Arial" panose="020B0604020202020204" pitchFamily="34" charset="0"/>
              </a:rPr>
              <a:t>Part One</a:t>
            </a:r>
            <a:endParaRPr lang="zh-CN" altLang="en-US" sz="1600" b="0" dirty="0">
              <a:solidFill>
                <a:schemeClr val="tx1">
                  <a:lumMod val="65000"/>
                  <a:lumOff val="35000"/>
                </a:schemeClr>
              </a:solidFill>
              <a:latin typeface="Arial" panose="020B0604020202020204" pitchFamily="34" charset="0"/>
              <a:cs typeface="Arial" panose="020B0604020202020204" pitchFamily="34" charset="0"/>
            </a:endParaRPr>
          </a:p>
        </p:txBody>
      </p:sp>
      <p:cxnSp>
        <p:nvCxnSpPr>
          <p:cNvPr id="71" name="Straight Connector 13"/>
          <p:cNvCxnSpPr>
            <a:cxnSpLocks/>
            <a:endCxn id="9" idx="6"/>
          </p:cNvCxnSpPr>
          <p:nvPr/>
        </p:nvCxnSpPr>
        <p:spPr>
          <a:xfrm flipH="1" flipV="1">
            <a:off x="437980" y="2457527"/>
            <a:ext cx="4782092" cy="25107"/>
          </a:xfrm>
          <a:prstGeom prst="line">
            <a:avLst/>
          </a:prstGeom>
          <a:ln w="12700" cap="sq">
            <a:solidFill>
              <a:schemeClr val="accent1"/>
            </a:solidFill>
            <a:prstDash val="solid"/>
            <a:headEnd type="oval"/>
          </a:ln>
        </p:spPr>
        <p:style>
          <a:lnRef idx="1">
            <a:schemeClr val="accent1"/>
          </a:lnRef>
          <a:fillRef idx="0">
            <a:schemeClr val="accent1"/>
          </a:fillRef>
          <a:effectRef idx="0">
            <a:schemeClr val="accent1"/>
          </a:effectRef>
          <a:fontRef idx="minor">
            <a:schemeClr val="tx1"/>
          </a:fontRef>
        </p:style>
      </p:cxnSp>
      <p:grpSp>
        <p:nvGrpSpPr>
          <p:cNvPr id="3" name="组合 45"/>
          <p:cNvGrpSpPr>
            <a:grpSpLocks/>
          </p:cNvGrpSpPr>
          <p:nvPr/>
        </p:nvGrpSpPr>
        <p:grpSpPr bwMode="auto">
          <a:xfrm>
            <a:off x="1" y="2248508"/>
            <a:ext cx="437979" cy="418038"/>
            <a:chOff x="0" y="0"/>
            <a:chExt cx="650875" cy="620712"/>
          </a:xfrm>
          <a:solidFill>
            <a:schemeClr val="accent1"/>
          </a:solidFill>
        </p:grpSpPr>
        <p:sp>
          <p:nvSpPr>
            <p:cNvPr id="9" name="Oval 17"/>
            <p:cNvSpPr>
              <a:spLocks noChangeArrowheads="1"/>
            </p:cNvSpPr>
            <p:nvPr/>
          </p:nvSpPr>
          <p:spPr bwMode="auto">
            <a:xfrm>
              <a:off x="0" y="0"/>
              <a:ext cx="650875" cy="620712"/>
            </a:xfrm>
            <a:prstGeom prst="ellipse">
              <a:avLst/>
            </a:prstGeom>
            <a:grpFill/>
            <a:ln w="9525">
              <a:noFill/>
              <a:round/>
              <a:headEnd/>
              <a:tailEnd/>
            </a:ln>
          </p:spPr>
          <p:txBody>
            <a:bodyPr/>
            <a:lstStyle/>
            <a:p>
              <a:pPr eaLnBrk="1" hangingPunct="1"/>
              <a:endParaRPr lang="zh-CN" altLang="en-US" dirty="0">
                <a:solidFill>
                  <a:schemeClr val="bg1"/>
                </a:solidFill>
              </a:endParaRPr>
            </a:p>
          </p:txBody>
        </p:sp>
        <p:sp>
          <p:nvSpPr>
            <p:cNvPr id="10" name="Freeform 18"/>
            <p:cNvSpPr>
              <a:spLocks noEditPoints="1"/>
            </p:cNvSpPr>
            <p:nvPr/>
          </p:nvSpPr>
          <p:spPr bwMode="auto">
            <a:xfrm>
              <a:off x="147696" y="15999"/>
              <a:ext cx="190500" cy="465137"/>
            </a:xfrm>
            <a:custGeom>
              <a:avLst/>
              <a:gdLst>
                <a:gd name="T0" fmla="*/ 1635 w 233"/>
                <a:gd name="T1" fmla="*/ 165451 h 596"/>
                <a:gd name="T2" fmla="*/ 1635 w 233"/>
                <a:gd name="T3" fmla="*/ 177158 h 596"/>
                <a:gd name="T4" fmla="*/ 44150 w 233"/>
                <a:gd name="T5" fmla="*/ 295003 h 596"/>
                <a:gd name="T6" fmla="*/ 84212 w 233"/>
                <a:gd name="T7" fmla="*/ 295003 h 596"/>
                <a:gd name="T8" fmla="*/ 89118 w 233"/>
                <a:gd name="T9" fmla="*/ 290320 h 596"/>
                <a:gd name="T10" fmla="*/ 89118 w 233"/>
                <a:gd name="T11" fmla="*/ 135015 h 596"/>
                <a:gd name="T12" fmla="*/ 73584 w 233"/>
                <a:gd name="T13" fmla="*/ 119406 h 596"/>
                <a:gd name="T14" fmla="*/ 97294 w 233"/>
                <a:gd name="T15" fmla="*/ 98334 h 596"/>
                <a:gd name="T16" fmla="*/ 114464 w 233"/>
                <a:gd name="T17" fmla="*/ 120967 h 596"/>
                <a:gd name="T18" fmla="*/ 98929 w 233"/>
                <a:gd name="T19" fmla="*/ 134234 h 596"/>
                <a:gd name="T20" fmla="*/ 98929 w 233"/>
                <a:gd name="T21" fmla="*/ 290320 h 596"/>
                <a:gd name="T22" fmla="*/ 104652 w 233"/>
                <a:gd name="T23" fmla="*/ 295003 h 596"/>
                <a:gd name="T24" fmla="*/ 150438 w 233"/>
                <a:gd name="T25" fmla="*/ 295003 h 596"/>
                <a:gd name="T26" fmla="*/ 190500 w 233"/>
                <a:gd name="T27" fmla="*/ 177158 h 596"/>
                <a:gd name="T28" fmla="*/ 188865 w 233"/>
                <a:gd name="T29" fmla="*/ 166232 h 596"/>
                <a:gd name="T30" fmla="*/ 97294 w 233"/>
                <a:gd name="T31" fmla="*/ 3122 h 596"/>
                <a:gd name="T32" fmla="*/ 90753 w 233"/>
                <a:gd name="T33" fmla="*/ 3122 h 596"/>
                <a:gd name="T34" fmla="*/ 46603 w 233"/>
                <a:gd name="T35" fmla="*/ 83506 h 596"/>
                <a:gd name="T36" fmla="*/ 1635 w 233"/>
                <a:gd name="T37" fmla="*/ 165451 h 596"/>
                <a:gd name="T38" fmla="*/ 14717 w 233"/>
                <a:gd name="T39" fmla="*/ 357437 h 596"/>
                <a:gd name="T40" fmla="*/ 14717 w 233"/>
                <a:gd name="T41" fmla="*/ 459674 h 596"/>
                <a:gd name="T42" fmla="*/ 20440 w 233"/>
                <a:gd name="T43" fmla="*/ 464357 h 596"/>
                <a:gd name="T44" fmla="*/ 120187 w 233"/>
                <a:gd name="T45" fmla="*/ 464357 h 596"/>
                <a:gd name="T46" fmla="*/ 125092 w 233"/>
                <a:gd name="T47" fmla="*/ 459674 h 596"/>
                <a:gd name="T48" fmla="*/ 125092 w 233"/>
                <a:gd name="T49" fmla="*/ 351194 h 596"/>
                <a:gd name="T50" fmla="*/ 147167 w 233"/>
                <a:gd name="T51" fmla="*/ 351194 h 596"/>
                <a:gd name="T52" fmla="*/ 147167 w 233"/>
                <a:gd name="T53" fmla="*/ 462796 h 596"/>
                <a:gd name="T54" fmla="*/ 156161 w 233"/>
                <a:gd name="T55" fmla="*/ 464357 h 596"/>
                <a:gd name="T56" fmla="*/ 173330 w 233"/>
                <a:gd name="T57" fmla="*/ 464357 h 596"/>
                <a:gd name="T58" fmla="*/ 179871 w 233"/>
                <a:gd name="T59" fmla="*/ 458113 h 596"/>
                <a:gd name="T60" fmla="*/ 179871 w 233"/>
                <a:gd name="T61" fmla="*/ 357437 h 596"/>
                <a:gd name="T62" fmla="*/ 167607 w 233"/>
                <a:gd name="T63" fmla="*/ 326220 h 596"/>
                <a:gd name="T64" fmla="*/ 148803 w 233"/>
                <a:gd name="T65" fmla="*/ 308270 h 596"/>
                <a:gd name="T66" fmla="*/ 44150 w 233"/>
                <a:gd name="T67" fmla="*/ 309051 h 596"/>
                <a:gd name="T68" fmla="*/ 14717 w 233"/>
                <a:gd name="T69" fmla="*/ 357437 h 59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33" h="596">
                  <a:moveTo>
                    <a:pt x="2" y="212"/>
                  </a:moveTo>
                  <a:cubicBezTo>
                    <a:pt x="0" y="217"/>
                    <a:pt x="0" y="222"/>
                    <a:pt x="2" y="227"/>
                  </a:cubicBezTo>
                  <a:cubicBezTo>
                    <a:pt x="7" y="243"/>
                    <a:pt x="38" y="378"/>
                    <a:pt x="54" y="378"/>
                  </a:cubicBezTo>
                  <a:cubicBezTo>
                    <a:pt x="70" y="378"/>
                    <a:pt x="86" y="378"/>
                    <a:pt x="103" y="378"/>
                  </a:cubicBezTo>
                  <a:cubicBezTo>
                    <a:pt x="107" y="378"/>
                    <a:pt x="109" y="377"/>
                    <a:pt x="109" y="372"/>
                  </a:cubicBezTo>
                  <a:cubicBezTo>
                    <a:pt x="109" y="306"/>
                    <a:pt x="109" y="241"/>
                    <a:pt x="109" y="173"/>
                  </a:cubicBezTo>
                  <a:cubicBezTo>
                    <a:pt x="103" y="170"/>
                    <a:pt x="90" y="164"/>
                    <a:pt x="90" y="153"/>
                  </a:cubicBezTo>
                  <a:cubicBezTo>
                    <a:pt x="89" y="135"/>
                    <a:pt x="101" y="124"/>
                    <a:pt x="119" y="126"/>
                  </a:cubicBezTo>
                  <a:cubicBezTo>
                    <a:pt x="135" y="127"/>
                    <a:pt x="143" y="141"/>
                    <a:pt x="140" y="155"/>
                  </a:cubicBezTo>
                  <a:cubicBezTo>
                    <a:pt x="141" y="163"/>
                    <a:pt x="129" y="170"/>
                    <a:pt x="121" y="172"/>
                  </a:cubicBezTo>
                  <a:cubicBezTo>
                    <a:pt x="121" y="239"/>
                    <a:pt x="121" y="305"/>
                    <a:pt x="121" y="372"/>
                  </a:cubicBezTo>
                  <a:cubicBezTo>
                    <a:pt x="121" y="377"/>
                    <a:pt x="123" y="378"/>
                    <a:pt x="128" y="378"/>
                  </a:cubicBezTo>
                  <a:cubicBezTo>
                    <a:pt x="147" y="378"/>
                    <a:pt x="166" y="378"/>
                    <a:pt x="184" y="378"/>
                  </a:cubicBezTo>
                  <a:cubicBezTo>
                    <a:pt x="196" y="378"/>
                    <a:pt x="228" y="247"/>
                    <a:pt x="233" y="227"/>
                  </a:cubicBezTo>
                  <a:cubicBezTo>
                    <a:pt x="233" y="222"/>
                    <a:pt x="233" y="217"/>
                    <a:pt x="231" y="213"/>
                  </a:cubicBezTo>
                  <a:cubicBezTo>
                    <a:pt x="194" y="143"/>
                    <a:pt x="157" y="73"/>
                    <a:pt x="119" y="4"/>
                  </a:cubicBezTo>
                  <a:cubicBezTo>
                    <a:pt x="115" y="0"/>
                    <a:pt x="113" y="1"/>
                    <a:pt x="111" y="4"/>
                  </a:cubicBezTo>
                  <a:cubicBezTo>
                    <a:pt x="103" y="20"/>
                    <a:pt x="65" y="92"/>
                    <a:pt x="57" y="107"/>
                  </a:cubicBezTo>
                  <a:cubicBezTo>
                    <a:pt x="51" y="117"/>
                    <a:pt x="2" y="210"/>
                    <a:pt x="2" y="212"/>
                  </a:cubicBezTo>
                  <a:close/>
                  <a:moveTo>
                    <a:pt x="18" y="458"/>
                  </a:moveTo>
                  <a:cubicBezTo>
                    <a:pt x="18" y="502"/>
                    <a:pt x="18" y="545"/>
                    <a:pt x="18" y="589"/>
                  </a:cubicBezTo>
                  <a:cubicBezTo>
                    <a:pt x="18" y="593"/>
                    <a:pt x="20" y="595"/>
                    <a:pt x="25" y="595"/>
                  </a:cubicBezTo>
                  <a:cubicBezTo>
                    <a:pt x="65" y="595"/>
                    <a:pt x="106" y="595"/>
                    <a:pt x="147" y="595"/>
                  </a:cubicBezTo>
                  <a:cubicBezTo>
                    <a:pt x="151" y="595"/>
                    <a:pt x="153" y="593"/>
                    <a:pt x="153" y="589"/>
                  </a:cubicBezTo>
                  <a:cubicBezTo>
                    <a:pt x="153" y="542"/>
                    <a:pt x="153" y="496"/>
                    <a:pt x="153" y="450"/>
                  </a:cubicBezTo>
                  <a:cubicBezTo>
                    <a:pt x="162" y="450"/>
                    <a:pt x="171" y="450"/>
                    <a:pt x="180" y="450"/>
                  </a:cubicBezTo>
                  <a:cubicBezTo>
                    <a:pt x="180" y="497"/>
                    <a:pt x="180" y="545"/>
                    <a:pt x="180" y="593"/>
                  </a:cubicBezTo>
                  <a:cubicBezTo>
                    <a:pt x="181" y="596"/>
                    <a:pt x="185" y="595"/>
                    <a:pt x="191" y="595"/>
                  </a:cubicBezTo>
                  <a:cubicBezTo>
                    <a:pt x="198" y="595"/>
                    <a:pt x="205" y="595"/>
                    <a:pt x="212" y="595"/>
                  </a:cubicBezTo>
                  <a:cubicBezTo>
                    <a:pt x="217" y="595"/>
                    <a:pt x="220" y="591"/>
                    <a:pt x="220" y="587"/>
                  </a:cubicBezTo>
                  <a:cubicBezTo>
                    <a:pt x="220" y="544"/>
                    <a:pt x="220" y="501"/>
                    <a:pt x="220" y="458"/>
                  </a:cubicBezTo>
                  <a:cubicBezTo>
                    <a:pt x="220" y="444"/>
                    <a:pt x="211" y="428"/>
                    <a:pt x="205" y="418"/>
                  </a:cubicBezTo>
                  <a:cubicBezTo>
                    <a:pt x="195" y="402"/>
                    <a:pt x="190" y="397"/>
                    <a:pt x="182" y="395"/>
                  </a:cubicBezTo>
                  <a:cubicBezTo>
                    <a:pt x="158" y="395"/>
                    <a:pt x="68" y="395"/>
                    <a:pt x="54" y="396"/>
                  </a:cubicBezTo>
                  <a:cubicBezTo>
                    <a:pt x="45" y="398"/>
                    <a:pt x="18" y="437"/>
                    <a:pt x="18" y="458"/>
                  </a:cubicBezTo>
                  <a:close/>
                </a:path>
              </a:pathLst>
            </a:custGeom>
            <a:grpFill/>
            <a:ln w="9525">
              <a:noFill/>
              <a:round/>
              <a:headEnd/>
              <a:tailEnd/>
            </a:ln>
          </p:spPr>
          <p:txBody>
            <a:bodyPr/>
            <a:lstStyle/>
            <a:p>
              <a:r>
                <a:rPr lang="en-US" altLang="zh-CN" dirty="0">
                  <a:solidFill>
                    <a:schemeClr val="bg1"/>
                  </a:solidFill>
                </a:rPr>
                <a:t>1</a:t>
              </a:r>
              <a:endParaRPr lang="zh-CN" altLang="en-US" dirty="0">
                <a:solidFill>
                  <a:schemeClr val="bg1"/>
                </a:solidFill>
              </a:endParaRPr>
            </a:p>
          </p:txBody>
        </p:sp>
      </p:grpSp>
    </p:spTree>
    <p:extLst>
      <p:ext uri="{BB962C8B-B14F-4D97-AF65-F5344CB8AC3E}">
        <p14:creationId xmlns:p14="http://schemas.microsoft.com/office/powerpoint/2010/main" val="3832500155"/>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71"/>
                                        </p:tgtEl>
                                        <p:attrNameLst>
                                          <p:attrName>style.visibility</p:attrName>
                                        </p:attrNameLst>
                                      </p:cBhvr>
                                      <p:to>
                                        <p:strVal val="visible"/>
                                      </p:to>
                                    </p:set>
                                    <p:anim calcmode="lin" valueType="num">
                                      <p:cBhvr additive="base">
                                        <p:cTn id="12" dur="500" fill="hold"/>
                                        <p:tgtEl>
                                          <p:spTgt spid="71"/>
                                        </p:tgtEl>
                                        <p:attrNameLst>
                                          <p:attrName>ppt_x</p:attrName>
                                        </p:attrNameLst>
                                      </p:cBhvr>
                                      <p:tavLst>
                                        <p:tav tm="0">
                                          <p:val>
                                            <p:strVal val="0-#ppt_w/2"/>
                                          </p:val>
                                        </p:tav>
                                        <p:tav tm="100000">
                                          <p:val>
                                            <p:strVal val="#ppt_x"/>
                                          </p:val>
                                        </p:tav>
                                      </p:tavLst>
                                    </p:anim>
                                    <p:anim calcmode="lin" valueType="num">
                                      <p:cBhvr additive="base">
                                        <p:cTn id="13" dur="500" fill="hold"/>
                                        <p:tgtEl>
                                          <p:spTgt spid="7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0-#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47" presetClass="entr" presetSubtype="0" fill="hold" grpId="0" nodeType="after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1000"/>
                                        <p:tgtEl>
                                          <p:spTgt spid="50"/>
                                        </p:tgtEl>
                                      </p:cBhvr>
                                    </p:animEffect>
                                    <p:anim calcmode="lin" valueType="num">
                                      <p:cBhvr>
                                        <p:cTn id="23" dur="1000" fill="hold"/>
                                        <p:tgtEl>
                                          <p:spTgt spid="50"/>
                                        </p:tgtEl>
                                        <p:attrNameLst>
                                          <p:attrName>ppt_x</p:attrName>
                                        </p:attrNameLst>
                                      </p:cBhvr>
                                      <p:tavLst>
                                        <p:tav tm="0">
                                          <p:val>
                                            <p:strVal val="#ppt_x"/>
                                          </p:val>
                                        </p:tav>
                                        <p:tav tm="100000">
                                          <p:val>
                                            <p:strVal val="#ppt_x"/>
                                          </p:val>
                                        </p:tav>
                                      </p:tavLst>
                                    </p:anim>
                                    <p:anim calcmode="lin" valueType="num">
                                      <p:cBhvr>
                                        <p:cTn id="24" dur="1000" fill="hold"/>
                                        <p:tgtEl>
                                          <p:spTgt spid="50"/>
                                        </p:tgtEl>
                                        <p:attrNameLst>
                                          <p:attrName>ppt_y</p:attrName>
                                        </p:attrNameLst>
                                      </p:cBhvr>
                                      <p:tavLst>
                                        <p:tav tm="0">
                                          <p:val>
                                            <p:strVal val="#ppt_y-.1"/>
                                          </p:val>
                                        </p:tav>
                                        <p:tav tm="100000">
                                          <p:val>
                                            <p:strVal val="#ppt_y"/>
                                          </p:val>
                                        </p:tav>
                                      </p:tavLst>
                                    </p:anim>
                                  </p:childTnLst>
                                </p:cTn>
                              </p:par>
                            </p:childTnLst>
                          </p:cTn>
                        </p:par>
                        <p:par>
                          <p:cTn id="25" fill="hold">
                            <p:stCondLst>
                              <p:cond delay="2500"/>
                            </p:stCondLst>
                            <p:childTnLst>
                              <p:par>
                                <p:cTn id="26" presetID="2" presetClass="entr" presetSubtype="2" fill="hold" grpId="0" nodeType="afterEffect">
                                  <p:stCondLst>
                                    <p:cond delay="0"/>
                                  </p:stCondLst>
                                  <p:childTnLst>
                                    <p:set>
                                      <p:cBhvr>
                                        <p:cTn id="27" dur="1" fill="hold">
                                          <p:stCondLst>
                                            <p:cond delay="0"/>
                                          </p:stCondLst>
                                        </p:cTn>
                                        <p:tgtEl>
                                          <p:spTgt spid="49"/>
                                        </p:tgtEl>
                                        <p:attrNameLst>
                                          <p:attrName>style.visibility</p:attrName>
                                        </p:attrNameLst>
                                      </p:cBhvr>
                                      <p:to>
                                        <p:strVal val="visible"/>
                                      </p:to>
                                    </p:set>
                                    <p:anim calcmode="lin" valueType="num">
                                      <p:cBhvr additive="base">
                                        <p:cTn id="28" dur="500" fill="hold"/>
                                        <p:tgtEl>
                                          <p:spTgt spid="49"/>
                                        </p:tgtEl>
                                        <p:attrNameLst>
                                          <p:attrName>ppt_x</p:attrName>
                                        </p:attrNameLst>
                                      </p:cBhvr>
                                      <p:tavLst>
                                        <p:tav tm="0">
                                          <p:val>
                                            <p:strVal val="1+#ppt_w/2"/>
                                          </p:val>
                                        </p:tav>
                                        <p:tav tm="100000">
                                          <p:val>
                                            <p:strVal val="#ppt_x"/>
                                          </p:val>
                                        </p:tav>
                                      </p:tavLst>
                                    </p:anim>
                                    <p:anim calcmode="lin" valueType="num">
                                      <p:cBhvr additive="base">
                                        <p:cTn id="29" dur="500" fill="hold"/>
                                        <p:tgtEl>
                                          <p:spTgt spid="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9" grpId="0"/>
      <p:bldP spid="5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H_Other_1"/>
          <p:cNvSpPr/>
          <p:nvPr/>
        </p:nvSpPr>
        <p:spPr>
          <a:xfrm rot="21600000">
            <a:off x="4467445" y="1433227"/>
            <a:ext cx="694149" cy="694363"/>
          </a:xfrm>
          <a:custGeom>
            <a:avLst/>
            <a:gdLst>
              <a:gd name="connsiteX0" fmla="*/ 465960 w 925532"/>
              <a:gd name="connsiteY0" fmla="*/ 182093 h 925532"/>
              <a:gd name="connsiteX1" fmla="*/ 830144 w 925532"/>
              <a:gd name="connsiteY1" fmla="*/ 182133 h 925532"/>
              <a:gd name="connsiteX2" fmla="*/ 875777 w 925532"/>
              <a:gd name="connsiteY2" fmla="*/ 253776 h 925532"/>
              <a:gd name="connsiteX3" fmla="*/ 869008 w 925532"/>
              <a:gd name="connsiteY3" fmla="*/ 684569 h 925532"/>
              <a:gd name="connsiteX4" fmla="*/ 839619 w 925532"/>
              <a:gd name="connsiteY4" fmla="*/ 727326 h 925532"/>
              <a:gd name="connsiteX5" fmla="*/ 465897 w 925532"/>
              <a:gd name="connsiteY5" fmla="*/ 727284 h 925532"/>
              <a:gd name="connsiteX6" fmla="*/ 273152 w 925532"/>
              <a:gd name="connsiteY6" fmla="*/ 647422 h 925532"/>
              <a:gd name="connsiteX7" fmla="*/ 193333 w 925532"/>
              <a:gd name="connsiteY7" fmla="*/ 454656 h 925532"/>
              <a:gd name="connsiteX8" fmla="*/ 465960 w 925532"/>
              <a:gd name="connsiteY8" fmla="*/ 182093 h 925532"/>
              <a:gd name="connsiteX9" fmla="*/ 424515 w 925532"/>
              <a:gd name="connsiteY9" fmla="*/ 1594 h 925532"/>
              <a:gd name="connsiteX10" fmla="*/ 761817 w 925532"/>
              <a:gd name="connsiteY10" fmla="*/ 109621 h 925532"/>
              <a:gd name="connsiteX11" fmla="*/ 813561 w 925532"/>
              <a:gd name="connsiteY11" fmla="*/ 163229 h 925532"/>
              <a:gd name="connsiteX12" fmla="*/ 461530 w 925532"/>
              <a:gd name="connsiteY12" fmla="*/ 163189 h 925532"/>
              <a:gd name="connsiteX13" fmla="*/ 170000 w 925532"/>
              <a:gd name="connsiteY13" fmla="*/ 454653 h 925532"/>
              <a:gd name="connsiteX14" fmla="*/ 169998 w 925532"/>
              <a:gd name="connsiteY14" fmla="*/ 454653 h 925532"/>
              <a:gd name="connsiteX15" fmla="*/ 461463 w 925532"/>
              <a:gd name="connsiteY15" fmla="*/ 746184 h 925532"/>
              <a:gd name="connsiteX16" fmla="*/ 826629 w 925532"/>
              <a:gd name="connsiteY16" fmla="*/ 746226 h 925532"/>
              <a:gd name="connsiteX17" fmla="*/ 815913 w 925532"/>
              <a:gd name="connsiteY17" fmla="*/ 761817 h 925532"/>
              <a:gd name="connsiteX18" fmla="*/ 163717 w 925532"/>
              <a:gd name="connsiteY18" fmla="*/ 815913 h 925532"/>
              <a:gd name="connsiteX19" fmla="*/ 109620 w 925532"/>
              <a:gd name="connsiteY19" fmla="*/ 163717 h 925532"/>
              <a:gd name="connsiteX20" fmla="*/ 424515 w 925532"/>
              <a:gd name="connsiteY20" fmla="*/ 1594 h 925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532" h="925532">
                <a:moveTo>
                  <a:pt x="465960" y="182093"/>
                </a:moveTo>
                <a:lnTo>
                  <a:pt x="830144" y="182133"/>
                </a:lnTo>
                <a:lnTo>
                  <a:pt x="875777" y="253776"/>
                </a:lnTo>
                <a:cubicBezTo>
                  <a:pt x="943569" y="387894"/>
                  <a:pt x="942824" y="549707"/>
                  <a:pt x="869008" y="684569"/>
                </a:cubicBezTo>
                <a:lnTo>
                  <a:pt x="839619" y="727326"/>
                </a:lnTo>
                <a:lnTo>
                  <a:pt x="465897" y="727284"/>
                </a:lnTo>
                <a:cubicBezTo>
                  <a:pt x="390622" y="727276"/>
                  <a:pt x="322477" y="696757"/>
                  <a:pt x="273152" y="647422"/>
                </a:cubicBezTo>
                <a:cubicBezTo>
                  <a:pt x="223827" y="598085"/>
                  <a:pt x="193324" y="529933"/>
                  <a:pt x="193333" y="454656"/>
                </a:cubicBezTo>
                <a:cubicBezTo>
                  <a:pt x="193349" y="304105"/>
                  <a:pt x="315409" y="182074"/>
                  <a:pt x="465960" y="182093"/>
                </a:cubicBezTo>
                <a:close/>
                <a:moveTo>
                  <a:pt x="424515" y="1594"/>
                </a:moveTo>
                <a:cubicBezTo>
                  <a:pt x="542539" y="-8195"/>
                  <a:pt x="664298" y="27040"/>
                  <a:pt x="761817" y="109621"/>
                </a:cubicBezTo>
                <a:lnTo>
                  <a:pt x="813561" y="163229"/>
                </a:lnTo>
                <a:lnTo>
                  <a:pt x="461530" y="163189"/>
                </a:lnTo>
                <a:cubicBezTo>
                  <a:pt x="300541" y="163170"/>
                  <a:pt x="170017" y="293663"/>
                  <a:pt x="170000" y="454653"/>
                </a:cubicBezTo>
                <a:lnTo>
                  <a:pt x="169998" y="454653"/>
                </a:lnTo>
                <a:cubicBezTo>
                  <a:pt x="169980" y="615642"/>
                  <a:pt x="300473" y="746166"/>
                  <a:pt x="461463" y="746184"/>
                </a:cubicBezTo>
                <a:lnTo>
                  <a:pt x="826629" y="746226"/>
                </a:lnTo>
                <a:lnTo>
                  <a:pt x="815913" y="761817"/>
                </a:lnTo>
                <a:cubicBezTo>
                  <a:pt x="650752" y="956855"/>
                  <a:pt x="358754" y="981074"/>
                  <a:pt x="163717" y="815913"/>
                </a:cubicBezTo>
                <a:cubicBezTo>
                  <a:pt x="-31321" y="650751"/>
                  <a:pt x="-55542" y="358754"/>
                  <a:pt x="109620" y="163717"/>
                </a:cubicBezTo>
                <a:cubicBezTo>
                  <a:pt x="192199" y="66197"/>
                  <a:pt x="306491" y="11383"/>
                  <a:pt x="424515" y="159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rPr>
              <a:t>A</a:t>
            </a:r>
            <a:endParaRPr lang="zh-CN" altLang="en-US" sz="2400">
              <a:solidFill>
                <a:schemeClr val="bg1"/>
              </a:solidFill>
              <a:latin typeface="微软雅黑" panose="020B0503020204020204" pitchFamily="34" charset="-122"/>
              <a:ea typeface="微软雅黑" panose="020B0503020204020204" pitchFamily="34" charset="-122"/>
            </a:endParaRPr>
          </a:p>
        </p:txBody>
      </p:sp>
      <p:sp>
        <p:nvSpPr>
          <p:cNvPr id="5" name="MH_SubTitle_1"/>
          <p:cNvSpPr/>
          <p:nvPr/>
        </p:nvSpPr>
        <p:spPr>
          <a:xfrm rot="21600000">
            <a:off x="5077710" y="986970"/>
            <a:ext cx="1488842" cy="586320"/>
          </a:xfrm>
          <a:custGeom>
            <a:avLst/>
            <a:gdLst>
              <a:gd name="connsiteX0" fmla="*/ 1595507 w 1985123"/>
              <a:gd name="connsiteY0" fmla="*/ 2 h 781519"/>
              <a:gd name="connsiteX1" fmla="*/ 1977044 w 1985123"/>
              <a:gd name="connsiteY1" fmla="*/ 309683 h 781519"/>
              <a:gd name="connsiteX2" fmla="*/ 1985123 w 1985123"/>
              <a:gd name="connsiteY2" fmla="*/ 388052 h 781519"/>
              <a:gd name="connsiteX3" fmla="*/ 1977407 w 1985123"/>
              <a:gd name="connsiteY3" fmla="*/ 466453 h 781519"/>
              <a:gd name="connsiteX4" fmla="*/ 1597281 w 1985123"/>
              <a:gd name="connsiteY4" fmla="*/ 777875 h 781519"/>
              <a:gd name="connsiteX5" fmla="*/ 1475 w 1985123"/>
              <a:gd name="connsiteY5" fmla="*/ 781519 h 781519"/>
              <a:gd name="connsiteX6" fmla="*/ 0 w 1985123"/>
              <a:gd name="connsiteY6" fmla="*/ 756307 h 781519"/>
              <a:gd name="connsiteX7" fmla="*/ 1591310 w 1985123"/>
              <a:gd name="connsiteY7" fmla="*/ 752673 h 781519"/>
              <a:gd name="connsiteX8" fmla="*/ 1954009 w 1985123"/>
              <a:gd name="connsiteY8" fmla="*/ 388121 h 781519"/>
              <a:gd name="connsiteX9" fmla="*/ 1589653 w 1985123"/>
              <a:gd name="connsiteY9" fmla="*/ 25233 h 781519"/>
              <a:gd name="connsiteX10" fmla="*/ 436077 w 1985123"/>
              <a:gd name="connsiteY10" fmla="*/ 27871 h 781519"/>
              <a:gd name="connsiteX11" fmla="*/ 419937 w 1985123"/>
              <a:gd name="connsiteY11" fmla="*/ 2688 h 78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5123" h="781519">
                <a:moveTo>
                  <a:pt x="1595507" y="2"/>
                </a:moveTo>
                <a:cubicBezTo>
                  <a:pt x="1783358" y="-425"/>
                  <a:pt x="1940394" y="132536"/>
                  <a:pt x="1977044" y="309683"/>
                </a:cubicBezTo>
                <a:lnTo>
                  <a:pt x="1985123" y="388052"/>
                </a:lnTo>
                <a:lnTo>
                  <a:pt x="1977407" y="466453"/>
                </a:lnTo>
                <a:cubicBezTo>
                  <a:pt x="1941567" y="643770"/>
                  <a:pt x="1785137" y="777446"/>
                  <a:pt x="1597281" y="777875"/>
                </a:cubicBezTo>
                <a:lnTo>
                  <a:pt x="1475" y="781519"/>
                </a:lnTo>
                <a:lnTo>
                  <a:pt x="0" y="756307"/>
                </a:lnTo>
                <a:lnTo>
                  <a:pt x="1591310" y="752673"/>
                </a:lnTo>
                <a:cubicBezTo>
                  <a:pt x="1792084" y="752214"/>
                  <a:pt x="1954466" y="588998"/>
                  <a:pt x="1954009" y="388121"/>
                </a:cubicBezTo>
                <a:cubicBezTo>
                  <a:pt x="1953549" y="187245"/>
                  <a:pt x="1790419" y="24779"/>
                  <a:pt x="1589653" y="25233"/>
                </a:cubicBezTo>
                <a:lnTo>
                  <a:pt x="436077" y="27871"/>
                </a:lnTo>
                <a:lnTo>
                  <a:pt x="419937" y="2688"/>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单击编辑标题</a:t>
            </a:r>
          </a:p>
        </p:txBody>
      </p:sp>
      <p:sp>
        <p:nvSpPr>
          <p:cNvPr id="6" name="MH_Other_2"/>
          <p:cNvSpPr/>
          <p:nvPr/>
        </p:nvSpPr>
        <p:spPr>
          <a:xfrm rot="21600000">
            <a:off x="3979257" y="2177743"/>
            <a:ext cx="704618" cy="704626"/>
          </a:xfrm>
          <a:custGeom>
            <a:avLst/>
            <a:gdLst>
              <a:gd name="connsiteX0" fmla="*/ 465381 w 939490"/>
              <a:gd name="connsiteY0" fmla="*/ 184805 h 939212"/>
              <a:gd name="connsiteX1" fmla="*/ 743208 w 939490"/>
              <a:gd name="connsiteY1" fmla="*/ 459787 h 939212"/>
              <a:gd name="connsiteX2" fmla="*/ 662956 w 939490"/>
              <a:gd name="connsiteY2" fmla="*/ 655865 h 939212"/>
              <a:gd name="connsiteX3" fmla="*/ 467626 w 939490"/>
              <a:gd name="connsiteY3" fmla="*/ 738049 h 939212"/>
              <a:gd name="connsiteX4" fmla="*/ 88269 w 939490"/>
              <a:gd name="connsiteY4" fmla="*/ 740294 h 939212"/>
              <a:gd name="connsiteX5" fmla="*/ 58269 w 939490"/>
              <a:gd name="connsiteY5" fmla="*/ 697082 h 939212"/>
              <a:gd name="connsiteX6" fmla="*/ 49670 w 939490"/>
              <a:gd name="connsiteY6" fmla="*/ 259967 h 939212"/>
              <a:gd name="connsiteX7" fmla="*/ 95706 w 939490"/>
              <a:gd name="connsiteY7" fmla="*/ 186994 h 939212"/>
              <a:gd name="connsiteX8" fmla="*/ 506729 w 939490"/>
              <a:gd name="connsiteY8" fmla="*/ 1398 h 939212"/>
              <a:gd name="connsiteX9" fmla="*/ 827022 w 939490"/>
              <a:gd name="connsiteY9" fmla="*/ 164053 h 939212"/>
              <a:gd name="connsiteX10" fmla="*/ 774717 w 939490"/>
              <a:gd name="connsiteY10" fmla="*/ 826202 h 939212"/>
              <a:gd name="connsiteX11" fmla="*/ 112472 w 939490"/>
              <a:gd name="connsiteY11" fmla="*/ 775154 h 939212"/>
              <a:gd name="connsiteX12" fmla="*/ 101532 w 939490"/>
              <a:gd name="connsiteY12" fmla="*/ 759396 h 939212"/>
              <a:gd name="connsiteX13" fmla="*/ 472204 w 939490"/>
              <a:gd name="connsiteY13" fmla="*/ 757201 h 939212"/>
              <a:gd name="connsiteX14" fmla="*/ 766895 w 939490"/>
              <a:gd name="connsiteY14" fmla="*/ 459645 h 939212"/>
              <a:gd name="connsiteX15" fmla="*/ 766890 w 939490"/>
              <a:gd name="connsiteY15" fmla="*/ 459645 h 939212"/>
              <a:gd name="connsiteX16" fmla="*/ 469801 w 939490"/>
              <a:gd name="connsiteY16" fmla="*/ 165595 h 939212"/>
              <a:gd name="connsiteX17" fmla="*/ 112464 w 939490"/>
              <a:gd name="connsiteY17" fmla="*/ 167716 h 939212"/>
              <a:gd name="connsiteX18" fmla="*/ 164777 w 939490"/>
              <a:gd name="connsiteY18" fmla="*/ 113007 h 939212"/>
              <a:gd name="connsiteX19" fmla="*/ 506729 w 939490"/>
              <a:gd name="connsiteY19" fmla="*/ 1398 h 93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9490" h="939212">
                <a:moveTo>
                  <a:pt x="465381" y="184805"/>
                </a:moveTo>
                <a:cubicBezTo>
                  <a:pt x="618201" y="183897"/>
                  <a:pt x="742589" y="307012"/>
                  <a:pt x="743208" y="459787"/>
                </a:cubicBezTo>
                <a:cubicBezTo>
                  <a:pt x="743517" y="536173"/>
                  <a:pt x="712828" y="605512"/>
                  <a:pt x="662956" y="655865"/>
                </a:cubicBezTo>
                <a:cubicBezTo>
                  <a:pt x="613089" y="706219"/>
                  <a:pt x="544034" y="737596"/>
                  <a:pt x="467626" y="738049"/>
                </a:cubicBezTo>
                <a:lnTo>
                  <a:pt x="88269" y="740294"/>
                </a:lnTo>
                <a:lnTo>
                  <a:pt x="58269" y="697082"/>
                </a:lnTo>
                <a:cubicBezTo>
                  <a:pt x="-17200" y="560663"/>
                  <a:pt x="-18605" y="396466"/>
                  <a:pt x="49670" y="259967"/>
                </a:cubicBezTo>
                <a:lnTo>
                  <a:pt x="95706" y="186994"/>
                </a:lnTo>
                <a:close/>
                <a:moveTo>
                  <a:pt x="506729" y="1398"/>
                </a:moveTo>
                <a:cubicBezTo>
                  <a:pt x="626572" y="10630"/>
                  <a:pt x="742804" y="65583"/>
                  <a:pt x="827022" y="164053"/>
                </a:cubicBezTo>
                <a:cubicBezTo>
                  <a:pt x="995450" y="360996"/>
                  <a:pt x="972033" y="657448"/>
                  <a:pt x="774717" y="826202"/>
                </a:cubicBezTo>
                <a:cubicBezTo>
                  <a:pt x="577401" y="994954"/>
                  <a:pt x="280902" y="972100"/>
                  <a:pt x="112472" y="775154"/>
                </a:cubicBezTo>
                <a:lnTo>
                  <a:pt x="101532" y="759396"/>
                </a:lnTo>
                <a:lnTo>
                  <a:pt x="472204" y="757201"/>
                </a:lnTo>
                <a:cubicBezTo>
                  <a:pt x="635618" y="756233"/>
                  <a:pt x="767559" y="623010"/>
                  <a:pt x="766895" y="459645"/>
                </a:cubicBezTo>
                <a:lnTo>
                  <a:pt x="766890" y="459645"/>
                </a:lnTo>
                <a:cubicBezTo>
                  <a:pt x="766232" y="296278"/>
                  <a:pt x="633221" y="164629"/>
                  <a:pt x="469801" y="165595"/>
                </a:cubicBezTo>
                <a:lnTo>
                  <a:pt x="112464" y="167716"/>
                </a:lnTo>
                <a:lnTo>
                  <a:pt x="164777" y="113007"/>
                </a:lnTo>
                <a:cubicBezTo>
                  <a:pt x="263432" y="28632"/>
                  <a:pt x="386884" y="-7840"/>
                  <a:pt x="506729" y="139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rPr>
              <a:t>B</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7" name="MH_SubTitle_2"/>
          <p:cNvSpPr/>
          <p:nvPr/>
        </p:nvSpPr>
        <p:spPr>
          <a:xfrm rot="21600000">
            <a:off x="2550512" y="1731004"/>
            <a:ext cx="1513865" cy="594059"/>
          </a:xfrm>
          <a:custGeom>
            <a:avLst/>
            <a:gdLst>
              <a:gd name="connsiteX0" fmla="*/ 1588141 w 2018486"/>
              <a:gd name="connsiteY0" fmla="*/ 0 h 791835"/>
              <a:gd name="connsiteX1" fmla="*/ 1571877 w 2018486"/>
              <a:gd name="connsiteY1" fmla="*/ 25609 h 791835"/>
              <a:gd name="connsiteX2" fmla="*/ 399963 w 2018486"/>
              <a:gd name="connsiteY2" fmla="*/ 28650 h 791835"/>
              <a:gd name="connsiteX3" fmla="*/ 31615 w 2018486"/>
              <a:gd name="connsiteY3" fmla="*/ 398407 h 791835"/>
              <a:gd name="connsiteX4" fmla="*/ 401876 w 2018486"/>
              <a:gd name="connsiteY4" fmla="*/ 766249 h 791835"/>
              <a:gd name="connsiteX5" fmla="*/ 2018486 w 2018486"/>
              <a:gd name="connsiteY5" fmla="*/ 762051 h 791835"/>
              <a:gd name="connsiteX6" fmla="*/ 2017111 w 2018486"/>
              <a:gd name="connsiteY6" fmla="*/ 787629 h 791835"/>
              <a:gd name="connsiteX7" fmla="*/ 395935 w 2018486"/>
              <a:gd name="connsiteY7" fmla="*/ 791834 h 791835"/>
              <a:gd name="connsiteX8" fmla="*/ 2 w 2018486"/>
              <a:gd name="connsiteY8" fmla="*/ 398485 h 791835"/>
              <a:gd name="connsiteX9" fmla="*/ 393892 w 2018486"/>
              <a:gd name="connsiteY9" fmla="*/ 3093 h 79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8486" h="791835">
                <a:moveTo>
                  <a:pt x="1588141" y="0"/>
                </a:moveTo>
                <a:lnTo>
                  <a:pt x="1571877" y="25609"/>
                </a:lnTo>
                <a:lnTo>
                  <a:pt x="399963" y="28650"/>
                </a:lnTo>
                <a:cubicBezTo>
                  <a:pt x="196003" y="29178"/>
                  <a:pt x="31089" y="194721"/>
                  <a:pt x="31615" y="398407"/>
                </a:cubicBezTo>
                <a:cubicBezTo>
                  <a:pt x="32144" y="602086"/>
                  <a:pt x="197915" y="766778"/>
                  <a:pt x="401876" y="766249"/>
                </a:cubicBezTo>
                <a:lnTo>
                  <a:pt x="2018486" y="762051"/>
                </a:lnTo>
                <a:lnTo>
                  <a:pt x="2017111" y="787629"/>
                </a:lnTo>
                <a:lnTo>
                  <a:pt x="395935" y="791834"/>
                </a:lnTo>
                <a:cubicBezTo>
                  <a:pt x="177835" y="792399"/>
                  <a:pt x="566" y="616292"/>
                  <a:pt x="2" y="398485"/>
                </a:cubicBezTo>
                <a:cubicBezTo>
                  <a:pt x="-563" y="180681"/>
                  <a:pt x="175787" y="3659"/>
                  <a:pt x="393892" y="3093"/>
                </a:cubicBez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单击编辑标题</a:t>
            </a:r>
          </a:p>
        </p:txBody>
      </p:sp>
      <p:sp>
        <p:nvSpPr>
          <p:cNvPr id="8" name="MH_Other_1"/>
          <p:cNvSpPr/>
          <p:nvPr/>
        </p:nvSpPr>
        <p:spPr>
          <a:xfrm rot="21600000">
            <a:off x="4467451" y="2941022"/>
            <a:ext cx="694148" cy="694365"/>
          </a:xfrm>
          <a:custGeom>
            <a:avLst/>
            <a:gdLst>
              <a:gd name="connsiteX0" fmla="*/ 465963 w 925531"/>
              <a:gd name="connsiteY0" fmla="*/ 182094 h 925534"/>
              <a:gd name="connsiteX1" fmla="*/ 830139 w 925531"/>
              <a:gd name="connsiteY1" fmla="*/ 182133 h 925534"/>
              <a:gd name="connsiteX2" fmla="*/ 875778 w 925531"/>
              <a:gd name="connsiteY2" fmla="*/ 253776 h 925534"/>
              <a:gd name="connsiteX3" fmla="*/ 869005 w 925531"/>
              <a:gd name="connsiteY3" fmla="*/ 684570 h 925534"/>
              <a:gd name="connsiteX4" fmla="*/ 839616 w 925531"/>
              <a:gd name="connsiteY4" fmla="*/ 727327 h 925534"/>
              <a:gd name="connsiteX5" fmla="*/ 465895 w 925531"/>
              <a:gd name="connsiteY5" fmla="*/ 727286 h 925534"/>
              <a:gd name="connsiteX6" fmla="*/ 273154 w 925531"/>
              <a:gd name="connsiteY6" fmla="*/ 647424 h 925534"/>
              <a:gd name="connsiteX7" fmla="*/ 193337 w 925531"/>
              <a:gd name="connsiteY7" fmla="*/ 454658 h 925534"/>
              <a:gd name="connsiteX8" fmla="*/ 465963 w 925531"/>
              <a:gd name="connsiteY8" fmla="*/ 182094 h 925534"/>
              <a:gd name="connsiteX9" fmla="*/ 424518 w 925531"/>
              <a:gd name="connsiteY9" fmla="*/ 1594 h 925534"/>
              <a:gd name="connsiteX10" fmla="*/ 761817 w 925531"/>
              <a:gd name="connsiteY10" fmla="*/ 109623 h 925534"/>
              <a:gd name="connsiteX11" fmla="*/ 813559 w 925531"/>
              <a:gd name="connsiteY11" fmla="*/ 163236 h 925534"/>
              <a:gd name="connsiteX12" fmla="*/ 461529 w 925531"/>
              <a:gd name="connsiteY12" fmla="*/ 163190 h 925534"/>
              <a:gd name="connsiteX13" fmla="*/ 175930 w 925531"/>
              <a:gd name="connsiteY13" fmla="*/ 395908 h 925534"/>
              <a:gd name="connsiteX14" fmla="*/ 169999 w 925531"/>
              <a:gd name="connsiteY14" fmla="*/ 454657 h 925534"/>
              <a:gd name="connsiteX15" fmla="*/ 175915 w 925531"/>
              <a:gd name="connsiteY15" fmla="*/ 513405 h 925534"/>
              <a:gd name="connsiteX16" fmla="*/ 461462 w 925531"/>
              <a:gd name="connsiteY16" fmla="*/ 746186 h 925534"/>
              <a:gd name="connsiteX17" fmla="*/ 826631 w 925531"/>
              <a:gd name="connsiteY17" fmla="*/ 746228 h 925534"/>
              <a:gd name="connsiteX18" fmla="*/ 815914 w 925531"/>
              <a:gd name="connsiteY18" fmla="*/ 761820 h 925534"/>
              <a:gd name="connsiteX19" fmla="*/ 163716 w 925531"/>
              <a:gd name="connsiteY19" fmla="*/ 815914 h 925534"/>
              <a:gd name="connsiteX20" fmla="*/ 109622 w 925531"/>
              <a:gd name="connsiteY20" fmla="*/ 163718 h 925534"/>
              <a:gd name="connsiteX21" fmla="*/ 424518 w 925531"/>
              <a:gd name="connsiteY21" fmla="*/ 1594 h 925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5531" h="925534">
                <a:moveTo>
                  <a:pt x="465963" y="182094"/>
                </a:moveTo>
                <a:lnTo>
                  <a:pt x="830139" y="182133"/>
                </a:lnTo>
                <a:lnTo>
                  <a:pt x="875778" y="253776"/>
                </a:lnTo>
                <a:cubicBezTo>
                  <a:pt x="943567" y="387894"/>
                  <a:pt x="942824" y="549710"/>
                  <a:pt x="869005" y="684570"/>
                </a:cubicBezTo>
                <a:lnTo>
                  <a:pt x="839616" y="727327"/>
                </a:lnTo>
                <a:lnTo>
                  <a:pt x="465895" y="727286"/>
                </a:lnTo>
                <a:cubicBezTo>
                  <a:pt x="390625" y="727274"/>
                  <a:pt x="322477" y="696761"/>
                  <a:pt x="273154" y="647424"/>
                </a:cubicBezTo>
                <a:cubicBezTo>
                  <a:pt x="223826" y="598089"/>
                  <a:pt x="193330" y="529935"/>
                  <a:pt x="193337" y="454658"/>
                </a:cubicBezTo>
                <a:cubicBezTo>
                  <a:pt x="193351" y="304107"/>
                  <a:pt x="315408" y="182074"/>
                  <a:pt x="465963" y="182094"/>
                </a:cubicBezTo>
                <a:close/>
                <a:moveTo>
                  <a:pt x="424518" y="1594"/>
                </a:moveTo>
                <a:cubicBezTo>
                  <a:pt x="542537" y="-8195"/>
                  <a:pt x="664302" y="27044"/>
                  <a:pt x="761817" y="109623"/>
                </a:cubicBezTo>
                <a:lnTo>
                  <a:pt x="813559" y="163236"/>
                </a:lnTo>
                <a:lnTo>
                  <a:pt x="461529" y="163190"/>
                </a:lnTo>
                <a:cubicBezTo>
                  <a:pt x="320663" y="163174"/>
                  <a:pt x="203120" y="263079"/>
                  <a:pt x="175930" y="395908"/>
                </a:cubicBezTo>
                <a:lnTo>
                  <a:pt x="169999" y="454657"/>
                </a:lnTo>
                <a:lnTo>
                  <a:pt x="175915" y="513405"/>
                </a:lnTo>
                <a:cubicBezTo>
                  <a:pt x="203079" y="646238"/>
                  <a:pt x="320594" y="746169"/>
                  <a:pt x="461462" y="746186"/>
                </a:cubicBezTo>
                <a:lnTo>
                  <a:pt x="826631" y="746228"/>
                </a:lnTo>
                <a:lnTo>
                  <a:pt x="815914" y="761820"/>
                </a:lnTo>
                <a:cubicBezTo>
                  <a:pt x="650754" y="956858"/>
                  <a:pt x="358752" y="981075"/>
                  <a:pt x="163716" y="815914"/>
                </a:cubicBezTo>
                <a:cubicBezTo>
                  <a:pt x="-31321" y="650753"/>
                  <a:pt x="-55541" y="358757"/>
                  <a:pt x="109622" y="163718"/>
                </a:cubicBezTo>
                <a:cubicBezTo>
                  <a:pt x="192200" y="66201"/>
                  <a:pt x="306492" y="11384"/>
                  <a:pt x="424518" y="1594"/>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rPr>
              <a:t>C</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MH_SubTitle_1"/>
          <p:cNvSpPr/>
          <p:nvPr/>
        </p:nvSpPr>
        <p:spPr>
          <a:xfrm rot="21600000">
            <a:off x="5077714" y="2494771"/>
            <a:ext cx="1488842" cy="586324"/>
          </a:xfrm>
          <a:custGeom>
            <a:avLst/>
            <a:gdLst>
              <a:gd name="connsiteX0" fmla="*/ 1595504 w 1985123"/>
              <a:gd name="connsiteY0" fmla="*/ 2 h 781524"/>
              <a:gd name="connsiteX1" fmla="*/ 1977046 w 1985123"/>
              <a:gd name="connsiteY1" fmla="*/ 309685 h 781524"/>
              <a:gd name="connsiteX2" fmla="*/ 1985123 w 1985123"/>
              <a:gd name="connsiteY2" fmla="*/ 388052 h 781524"/>
              <a:gd name="connsiteX3" fmla="*/ 1977406 w 1985123"/>
              <a:gd name="connsiteY3" fmla="*/ 466450 h 781524"/>
              <a:gd name="connsiteX4" fmla="*/ 1597279 w 1985123"/>
              <a:gd name="connsiteY4" fmla="*/ 777880 h 781524"/>
              <a:gd name="connsiteX5" fmla="*/ 1472 w 1985123"/>
              <a:gd name="connsiteY5" fmla="*/ 781524 h 781524"/>
              <a:gd name="connsiteX6" fmla="*/ 0 w 1985123"/>
              <a:gd name="connsiteY6" fmla="*/ 756303 h 781524"/>
              <a:gd name="connsiteX7" fmla="*/ 1591309 w 1985123"/>
              <a:gd name="connsiteY7" fmla="*/ 752675 h 781524"/>
              <a:gd name="connsiteX8" fmla="*/ 1954004 w 1985123"/>
              <a:gd name="connsiteY8" fmla="*/ 388124 h 781524"/>
              <a:gd name="connsiteX9" fmla="*/ 1589647 w 1985123"/>
              <a:gd name="connsiteY9" fmla="*/ 25236 h 781524"/>
              <a:gd name="connsiteX10" fmla="*/ 436072 w 1985123"/>
              <a:gd name="connsiteY10" fmla="*/ 27875 h 781524"/>
              <a:gd name="connsiteX11" fmla="*/ 419935 w 1985123"/>
              <a:gd name="connsiteY11" fmla="*/ 2689 h 781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5123" h="781524">
                <a:moveTo>
                  <a:pt x="1595504" y="2"/>
                </a:moveTo>
                <a:cubicBezTo>
                  <a:pt x="1783354" y="-425"/>
                  <a:pt x="1940392" y="132538"/>
                  <a:pt x="1977046" y="309685"/>
                </a:cubicBezTo>
                <a:lnTo>
                  <a:pt x="1985123" y="388052"/>
                </a:lnTo>
                <a:lnTo>
                  <a:pt x="1977406" y="466450"/>
                </a:lnTo>
                <a:cubicBezTo>
                  <a:pt x="1941563" y="643769"/>
                  <a:pt x="1785133" y="777446"/>
                  <a:pt x="1597279" y="777880"/>
                </a:cubicBezTo>
                <a:lnTo>
                  <a:pt x="1472" y="781524"/>
                </a:lnTo>
                <a:lnTo>
                  <a:pt x="0" y="756303"/>
                </a:lnTo>
                <a:lnTo>
                  <a:pt x="1591309" y="752675"/>
                </a:lnTo>
                <a:cubicBezTo>
                  <a:pt x="1792080" y="752212"/>
                  <a:pt x="1954467" y="589003"/>
                  <a:pt x="1954004" y="388124"/>
                </a:cubicBezTo>
                <a:cubicBezTo>
                  <a:pt x="1953543" y="187250"/>
                  <a:pt x="1790421" y="24778"/>
                  <a:pt x="1589647" y="25236"/>
                </a:cubicBezTo>
                <a:lnTo>
                  <a:pt x="436072" y="27875"/>
                </a:lnTo>
                <a:lnTo>
                  <a:pt x="419935" y="2689"/>
                </a:lnTo>
                <a:close/>
              </a:path>
            </a:pathLst>
          </a:cu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单击编辑标题</a:t>
            </a:r>
          </a:p>
        </p:txBody>
      </p:sp>
      <p:sp>
        <p:nvSpPr>
          <p:cNvPr id="10" name="MH_Other_2"/>
          <p:cNvSpPr/>
          <p:nvPr/>
        </p:nvSpPr>
        <p:spPr>
          <a:xfrm rot="21600000">
            <a:off x="3979256" y="3685538"/>
            <a:ext cx="704622" cy="704628"/>
          </a:xfrm>
          <a:custGeom>
            <a:avLst/>
            <a:gdLst>
              <a:gd name="connsiteX0" fmla="*/ 465386 w 939496"/>
              <a:gd name="connsiteY0" fmla="*/ 184807 h 939215"/>
              <a:gd name="connsiteX1" fmla="*/ 743210 w 939496"/>
              <a:gd name="connsiteY1" fmla="*/ 459788 h 939215"/>
              <a:gd name="connsiteX2" fmla="*/ 662960 w 939496"/>
              <a:gd name="connsiteY2" fmla="*/ 655870 h 939215"/>
              <a:gd name="connsiteX3" fmla="*/ 467630 w 939496"/>
              <a:gd name="connsiteY3" fmla="*/ 738051 h 939215"/>
              <a:gd name="connsiteX4" fmla="*/ 88271 w 939496"/>
              <a:gd name="connsiteY4" fmla="*/ 740296 h 939215"/>
              <a:gd name="connsiteX5" fmla="*/ 58270 w 939496"/>
              <a:gd name="connsiteY5" fmla="*/ 697083 h 939215"/>
              <a:gd name="connsiteX6" fmla="*/ 49675 w 939496"/>
              <a:gd name="connsiteY6" fmla="*/ 259967 h 939215"/>
              <a:gd name="connsiteX7" fmla="*/ 95713 w 939496"/>
              <a:gd name="connsiteY7" fmla="*/ 186998 h 939215"/>
              <a:gd name="connsiteX8" fmla="*/ 506736 w 939496"/>
              <a:gd name="connsiteY8" fmla="*/ 1398 h 939215"/>
              <a:gd name="connsiteX9" fmla="*/ 827024 w 939496"/>
              <a:gd name="connsiteY9" fmla="*/ 164059 h 939215"/>
              <a:gd name="connsiteX10" fmla="*/ 774722 w 939496"/>
              <a:gd name="connsiteY10" fmla="*/ 826205 h 939215"/>
              <a:gd name="connsiteX11" fmla="*/ 112475 w 939496"/>
              <a:gd name="connsiteY11" fmla="*/ 775156 h 939215"/>
              <a:gd name="connsiteX12" fmla="*/ 101534 w 939496"/>
              <a:gd name="connsiteY12" fmla="*/ 759400 h 939215"/>
              <a:gd name="connsiteX13" fmla="*/ 472208 w 939496"/>
              <a:gd name="connsiteY13" fmla="*/ 757206 h 939215"/>
              <a:gd name="connsiteX14" fmla="*/ 766903 w 939496"/>
              <a:gd name="connsiteY14" fmla="*/ 459644 h 939215"/>
              <a:gd name="connsiteX15" fmla="*/ 766898 w 939496"/>
              <a:gd name="connsiteY15" fmla="*/ 459643 h 939215"/>
              <a:gd name="connsiteX16" fmla="*/ 469810 w 939496"/>
              <a:gd name="connsiteY16" fmla="*/ 165598 h 939215"/>
              <a:gd name="connsiteX17" fmla="*/ 112471 w 939496"/>
              <a:gd name="connsiteY17" fmla="*/ 167717 h 939215"/>
              <a:gd name="connsiteX18" fmla="*/ 164780 w 939496"/>
              <a:gd name="connsiteY18" fmla="*/ 113010 h 939215"/>
              <a:gd name="connsiteX19" fmla="*/ 506736 w 939496"/>
              <a:gd name="connsiteY19" fmla="*/ 1398 h 93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9496" h="939215">
                <a:moveTo>
                  <a:pt x="465386" y="184807"/>
                </a:moveTo>
                <a:cubicBezTo>
                  <a:pt x="618208" y="183901"/>
                  <a:pt x="742595" y="307012"/>
                  <a:pt x="743210" y="459788"/>
                </a:cubicBezTo>
                <a:cubicBezTo>
                  <a:pt x="743522" y="536171"/>
                  <a:pt x="712832" y="605514"/>
                  <a:pt x="662960" y="655870"/>
                </a:cubicBezTo>
                <a:cubicBezTo>
                  <a:pt x="613088" y="706223"/>
                  <a:pt x="544042" y="737600"/>
                  <a:pt x="467630" y="738051"/>
                </a:cubicBezTo>
                <a:lnTo>
                  <a:pt x="88271" y="740296"/>
                </a:lnTo>
                <a:lnTo>
                  <a:pt x="58270" y="697083"/>
                </a:lnTo>
                <a:cubicBezTo>
                  <a:pt x="-17201" y="560661"/>
                  <a:pt x="-18605" y="396466"/>
                  <a:pt x="49675" y="259967"/>
                </a:cubicBezTo>
                <a:lnTo>
                  <a:pt x="95713" y="186998"/>
                </a:lnTo>
                <a:close/>
                <a:moveTo>
                  <a:pt x="506736" y="1398"/>
                </a:moveTo>
                <a:cubicBezTo>
                  <a:pt x="626576" y="10637"/>
                  <a:pt x="742808" y="65584"/>
                  <a:pt x="827024" y="164059"/>
                </a:cubicBezTo>
                <a:cubicBezTo>
                  <a:pt x="995457" y="361002"/>
                  <a:pt x="972038" y="657454"/>
                  <a:pt x="774722" y="826205"/>
                </a:cubicBezTo>
                <a:cubicBezTo>
                  <a:pt x="577405" y="994959"/>
                  <a:pt x="280906" y="972100"/>
                  <a:pt x="112475" y="775156"/>
                </a:cubicBezTo>
                <a:lnTo>
                  <a:pt x="101534" y="759400"/>
                </a:lnTo>
                <a:lnTo>
                  <a:pt x="472208" y="757206"/>
                </a:lnTo>
                <a:cubicBezTo>
                  <a:pt x="635622" y="756234"/>
                  <a:pt x="767563" y="623012"/>
                  <a:pt x="766903" y="459644"/>
                </a:cubicBezTo>
                <a:lnTo>
                  <a:pt x="766898" y="459643"/>
                </a:lnTo>
                <a:cubicBezTo>
                  <a:pt x="766232" y="296277"/>
                  <a:pt x="633225" y="164629"/>
                  <a:pt x="469810" y="165598"/>
                </a:cubicBezTo>
                <a:lnTo>
                  <a:pt x="112471" y="167717"/>
                </a:lnTo>
                <a:lnTo>
                  <a:pt x="164780" y="113010"/>
                </a:lnTo>
                <a:cubicBezTo>
                  <a:pt x="263436" y="28636"/>
                  <a:pt x="386888" y="-7838"/>
                  <a:pt x="506736" y="139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rPr>
              <a:t>D</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1" name="MH_SubTitle_2"/>
          <p:cNvSpPr/>
          <p:nvPr/>
        </p:nvSpPr>
        <p:spPr>
          <a:xfrm rot="21600000">
            <a:off x="2550514" y="3238797"/>
            <a:ext cx="1513862" cy="594065"/>
          </a:xfrm>
          <a:custGeom>
            <a:avLst/>
            <a:gdLst>
              <a:gd name="connsiteX0" fmla="*/ 1588140 w 2018482"/>
              <a:gd name="connsiteY0" fmla="*/ 0 h 791843"/>
              <a:gd name="connsiteX1" fmla="*/ 1571873 w 2018482"/>
              <a:gd name="connsiteY1" fmla="*/ 25617 h 791843"/>
              <a:gd name="connsiteX2" fmla="*/ 399959 w 2018482"/>
              <a:gd name="connsiteY2" fmla="*/ 28657 h 791843"/>
              <a:gd name="connsiteX3" fmla="*/ 31611 w 2018482"/>
              <a:gd name="connsiteY3" fmla="*/ 398411 h 791843"/>
              <a:gd name="connsiteX4" fmla="*/ 401875 w 2018482"/>
              <a:gd name="connsiteY4" fmla="*/ 766253 h 791843"/>
              <a:gd name="connsiteX5" fmla="*/ 2018482 w 2018482"/>
              <a:gd name="connsiteY5" fmla="*/ 762062 h 791843"/>
              <a:gd name="connsiteX6" fmla="*/ 2017109 w 2018482"/>
              <a:gd name="connsiteY6" fmla="*/ 787637 h 791843"/>
              <a:gd name="connsiteX7" fmla="*/ 395937 w 2018482"/>
              <a:gd name="connsiteY7" fmla="*/ 791842 h 791843"/>
              <a:gd name="connsiteX8" fmla="*/ 2 w 2018482"/>
              <a:gd name="connsiteY8" fmla="*/ 398492 h 791843"/>
              <a:gd name="connsiteX9" fmla="*/ 393889 w 2018482"/>
              <a:gd name="connsiteY9" fmla="*/ 3100 h 791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8482" h="791843">
                <a:moveTo>
                  <a:pt x="1588140" y="0"/>
                </a:moveTo>
                <a:lnTo>
                  <a:pt x="1571873" y="25617"/>
                </a:lnTo>
                <a:lnTo>
                  <a:pt x="399959" y="28657"/>
                </a:lnTo>
                <a:cubicBezTo>
                  <a:pt x="196003" y="29186"/>
                  <a:pt x="31083" y="194729"/>
                  <a:pt x="31611" y="398411"/>
                </a:cubicBezTo>
                <a:cubicBezTo>
                  <a:pt x="32139" y="602091"/>
                  <a:pt x="197916" y="766783"/>
                  <a:pt x="401875" y="766253"/>
                </a:cubicBezTo>
                <a:lnTo>
                  <a:pt x="2018482" y="762062"/>
                </a:lnTo>
                <a:lnTo>
                  <a:pt x="2017109" y="787637"/>
                </a:lnTo>
                <a:lnTo>
                  <a:pt x="395937" y="791842"/>
                </a:lnTo>
                <a:cubicBezTo>
                  <a:pt x="177827" y="792404"/>
                  <a:pt x="563" y="616299"/>
                  <a:pt x="2" y="398492"/>
                </a:cubicBezTo>
                <a:cubicBezTo>
                  <a:pt x="-562" y="180691"/>
                  <a:pt x="175784" y="3666"/>
                  <a:pt x="393889" y="3100"/>
                </a:cubicBezTo>
                <a:close/>
              </a:path>
            </a:pathLst>
          </a:cu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单击编辑标题</a:t>
            </a:r>
          </a:p>
        </p:txBody>
      </p:sp>
      <p:sp>
        <p:nvSpPr>
          <p:cNvPr id="12" name="文本框 11"/>
          <p:cNvSpPr txBox="1"/>
          <p:nvPr/>
        </p:nvSpPr>
        <p:spPr>
          <a:xfrm>
            <a:off x="5328084" y="1623320"/>
            <a:ext cx="2486843" cy="369332"/>
          </a:xfrm>
          <a:prstGeom prst="rect">
            <a:avLst/>
          </a:prstGeom>
          <a:noFill/>
        </p:spPr>
        <p:txBody>
          <a:bodyPr wrap="square" rtlCol="0">
            <a:spAutoFit/>
          </a:bodyPr>
          <a:lstStyle/>
          <a:p>
            <a:pPr defTabSz="912613">
              <a:spcBef>
                <a:spcPct val="20000"/>
              </a:spcBef>
              <a:defRPr/>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单击此处可编辑内容，根据您的需要自由拉伸文本框大小</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3" name="文本框 12"/>
          <p:cNvSpPr txBox="1"/>
          <p:nvPr/>
        </p:nvSpPr>
        <p:spPr>
          <a:xfrm>
            <a:off x="5328084" y="3125167"/>
            <a:ext cx="2486843" cy="369332"/>
          </a:xfrm>
          <a:prstGeom prst="rect">
            <a:avLst/>
          </a:prstGeom>
          <a:noFill/>
        </p:spPr>
        <p:txBody>
          <a:bodyPr wrap="square" rtlCol="0">
            <a:spAutoFit/>
          </a:bodyPr>
          <a:lstStyle/>
          <a:p>
            <a:pPr defTabSz="912613">
              <a:spcBef>
                <a:spcPct val="20000"/>
              </a:spcBef>
              <a:defRPr/>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单击此处可编辑内容，根据您的需要自由拉伸文本框大小</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4" name="文本框 13"/>
          <p:cNvSpPr txBox="1"/>
          <p:nvPr/>
        </p:nvSpPr>
        <p:spPr>
          <a:xfrm>
            <a:off x="1339601" y="2397471"/>
            <a:ext cx="2486843" cy="369332"/>
          </a:xfrm>
          <a:prstGeom prst="rect">
            <a:avLst/>
          </a:prstGeom>
          <a:noFill/>
        </p:spPr>
        <p:txBody>
          <a:bodyPr wrap="square" rtlCol="0">
            <a:spAutoFit/>
          </a:bodyPr>
          <a:lstStyle/>
          <a:p>
            <a:pPr defTabSz="912613">
              <a:spcBef>
                <a:spcPct val="20000"/>
              </a:spcBef>
              <a:defRPr/>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单击此处可编辑内容，根据您的需要自由拉伸文本框大小</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5" name="文本框 14"/>
          <p:cNvSpPr txBox="1"/>
          <p:nvPr/>
        </p:nvSpPr>
        <p:spPr>
          <a:xfrm>
            <a:off x="1339601" y="3899318"/>
            <a:ext cx="2486843" cy="369332"/>
          </a:xfrm>
          <a:prstGeom prst="rect">
            <a:avLst/>
          </a:prstGeom>
          <a:noFill/>
        </p:spPr>
        <p:txBody>
          <a:bodyPr wrap="square" rtlCol="0">
            <a:spAutoFit/>
          </a:bodyPr>
          <a:lstStyle/>
          <a:p>
            <a:pPr defTabSz="912613">
              <a:spcBef>
                <a:spcPct val="20000"/>
              </a:spcBef>
              <a:defRPr/>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单击此处可编辑内容，根据您的需要自由拉伸文本框大小</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096980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750"/>
                                        <p:tgtEl>
                                          <p:spTgt spid="3"/>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750"/>
                                        <p:tgtEl>
                                          <p:spTgt spid="5"/>
                                        </p:tgtEl>
                                      </p:cBhvr>
                                    </p:animEffect>
                                  </p:childTnLst>
                                </p:cTn>
                              </p:par>
                            </p:childTnLst>
                          </p:cTn>
                        </p:par>
                        <p:par>
                          <p:cTn id="12" fill="hold">
                            <p:stCondLst>
                              <p:cond delay="1500"/>
                            </p:stCondLst>
                            <p:childTnLst>
                              <p:par>
                                <p:cTn id="13" presetID="2" presetClass="entr" presetSubtype="2" repeatDur="0" restart="never"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1+#ppt_w/2"/>
                                          </p:val>
                                        </p:tav>
                                        <p:tav tm="100000">
                                          <p:val>
                                            <p:strVal val="#ppt_x"/>
                                          </p:val>
                                        </p:tav>
                                      </p:tavLst>
                                    </p:anim>
                                    <p:anim calcmode="lin" valueType="num">
                                      <p:cBhvr additive="base">
                                        <p:cTn id="16" dur="500" fill="hold"/>
                                        <p:tgtEl>
                                          <p:spTgt spid="12"/>
                                        </p:tgtEl>
                                        <p:attrNameLst>
                                          <p:attrName>ppt_y</p:attrName>
                                        </p:attrNameLst>
                                      </p:cBhvr>
                                      <p:tavLst>
                                        <p:tav tm="0">
                                          <p:val>
                                            <p:strVal val="#ppt_y"/>
                                          </p:val>
                                        </p:tav>
                                        <p:tav tm="100000">
                                          <p:val>
                                            <p:strVal val="#ppt_y"/>
                                          </p:val>
                                        </p:tav>
                                      </p:tavLst>
                                    </p:anim>
                                  </p:childTnLst>
                                </p:cTn>
                              </p:par>
                            </p:childTnLst>
                          </p:cTn>
                        </p:par>
                        <p:par>
                          <p:cTn id="17" fill="hold">
                            <p:stCondLst>
                              <p:cond delay="2000"/>
                            </p:stCondLst>
                            <p:childTnLst>
                              <p:par>
                                <p:cTn id="18" presetID="14" presetClass="entr" presetSubtype="10" repeatDur="0" restart="never"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750"/>
                                        <p:tgtEl>
                                          <p:spTgt spid="6"/>
                                        </p:tgtEl>
                                      </p:cBhvr>
                                    </p:animEffect>
                                  </p:childTnLst>
                                </p:cTn>
                              </p:par>
                            </p:childTnLst>
                          </p:cTn>
                        </p:par>
                        <p:par>
                          <p:cTn id="21" fill="hold">
                            <p:stCondLst>
                              <p:cond delay="2750"/>
                            </p:stCondLst>
                            <p:childTnLst>
                              <p:par>
                                <p:cTn id="22" presetID="22" presetClass="entr" presetSubtype="2" repeatDur="0" restart="never"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right)">
                                      <p:cBhvr>
                                        <p:cTn id="24" dur="750"/>
                                        <p:tgtEl>
                                          <p:spTgt spid="7"/>
                                        </p:tgtEl>
                                      </p:cBhvr>
                                    </p:animEffect>
                                  </p:childTnLst>
                                </p:cTn>
                              </p:par>
                            </p:childTnLst>
                          </p:cTn>
                        </p:par>
                        <p:par>
                          <p:cTn id="25" fill="hold">
                            <p:stCondLst>
                              <p:cond delay="3500"/>
                            </p:stCondLst>
                            <p:childTnLst>
                              <p:par>
                                <p:cTn id="26" presetID="2" presetClass="entr" presetSubtype="8" repeatDur="0" restart="never"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500" fill="hold"/>
                                        <p:tgtEl>
                                          <p:spTgt spid="14"/>
                                        </p:tgtEl>
                                        <p:attrNameLst>
                                          <p:attrName>ppt_x</p:attrName>
                                        </p:attrNameLst>
                                      </p:cBhvr>
                                      <p:tavLst>
                                        <p:tav tm="0">
                                          <p:val>
                                            <p:strVal val="0-#ppt_w/2"/>
                                          </p:val>
                                        </p:tav>
                                        <p:tav tm="100000">
                                          <p:val>
                                            <p:strVal val="#ppt_x"/>
                                          </p:val>
                                        </p:tav>
                                      </p:tavLst>
                                    </p:anim>
                                    <p:anim calcmode="lin" valueType="num">
                                      <p:cBhvr additive="base">
                                        <p:cTn id="29" dur="500" fill="hold"/>
                                        <p:tgtEl>
                                          <p:spTgt spid="14"/>
                                        </p:tgtEl>
                                        <p:attrNameLst>
                                          <p:attrName>ppt_y</p:attrName>
                                        </p:attrNameLst>
                                      </p:cBhvr>
                                      <p:tavLst>
                                        <p:tav tm="0">
                                          <p:val>
                                            <p:strVal val="#ppt_y"/>
                                          </p:val>
                                        </p:tav>
                                        <p:tav tm="100000">
                                          <p:val>
                                            <p:strVal val="#ppt_y"/>
                                          </p:val>
                                        </p:tav>
                                      </p:tavLst>
                                    </p:anim>
                                  </p:childTnLst>
                                </p:cTn>
                              </p:par>
                            </p:childTnLst>
                          </p:cTn>
                        </p:par>
                        <p:par>
                          <p:cTn id="30" fill="hold">
                            <p:stCondLst>
                              <p:cond delay="4000"/>
                            </p:stCondLst>
                            <p:childTnLst>
                              <p:par>
                                <p:cTn id="31" presetID="14" presetClass="entr" presetSubtype="10" repeatDur="0" restart="never"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randombar(horizontal)">
                                      <p:cBhvr>
                                        <p:cTn id="33" dur="750"/>
                                        <p:tgtEl>
                                          <p:spTgt spid="8"/>
                                        </p:tgtEl>
                                      </p:cBhvr>
                                    </p:animEffect>
                                  </p:childTnLst>
                                </p:cTn>
                              </p:par>
                            </p:childTnLst>
                          </p:cTn>
                        </p:par>
                        <p:par>
                          <p:cTn id="34" fill="hold">
                            <p:stCondLst>
                              <p:cond delay="4750"/>
                            </p:stCondLst>
                            <p:childTnLst>
                              <p:par>
                                <p:cTn id="35" presetID="22" presetClass="entr" presetSubtype="8" repeatDur="0" restart="never"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750"/>
                                        <p:tgtEl>
                                          <p:spTgt spid="9"/>
                                        </p:tgtEl>
                                      </p:cBhvr>
                                    </p:animEffect>
                                  </p:childTnLst>
                                </p:cTn>
                              </p:par>
                            </p:childTnLst>
                          </p:cTn>
                        </p:par>
                        <p:par>
                          <p:cTn id="38" fill="hold">
                            <p:stCondLst>
                              <p:cond delay="5500"/>
                            </p:stCondLst>
                            <p:childTnLst>
                              <p:par>
                                <p:cTn id="39" presetID="2" presetClass="entr" presetSubtype="2" repeatDur="0" restart="never"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1+#ppt_w/2"/>
                                          </p:val>
                                        </p:tav>
                                        <p:tav tm="100000">
                                          <p:val>
                                            <p:strVal val="#ppt_x"/>
                                          </p:val>
                                        </p:tav>
                                      </p:tavLst>
                                    </p:anim>
                                    <p:anim calcmode="lin" valueType="num">
                                      <p:cBhvr additive="base">
                                        <p:cTn id="42" dur="500" fill="hold"/>
                                        <p:tgtEl>
                                          <p:spTgt spid="13"/>
                                        </p:tgtEl>
                                        <p:attrNameLst>
                                          <p:attrName>ppt_y</p:attrName>
                                        </p:attrNameLst>
                                      </p:cBhvr>
                                      <p:tavLst>
                                        <p:tav tm="0">
                                          <p:val>
                                            <p:strVal val="#ppt_y"/>
                                          </p:val>
                                        </p:tav>
                                        <p:tav tm="100000">
                                          <p:val>
                                            <p:strVal val="#ppt_y"/>
                                          </p:val>
                                        </p:tav>
                                      </p:tavLst>
                                    </p:anim>
                                  </p:childTnLst>
                                </p:cTn>
                              </p:par>
                            </p:childTnLst>
                          </p:cTn>
                        </p:par>
                        <p:par>
                          <p:cTn id="43" fill="hold">
                            <p:stCondLst>
                              <p:cond delay="6000"/>
                            </p:stCondLst>
                            <p:childTnLst>
                              <p:par>
                                <p:cTn id="44" presetID="14" presetClass="entr" presetSubtype="10" repeatDur="0" restart="never" fill="hold" grpId="0" nodeType="after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randombar(horizontal)">
                                      <p:cBhvr>
                                        <p:cTn id="46" dur="750"/>
                                        <p:tgtEl>
                                          <p:spTgt spid="10"/>
                                        </p:tgtEl>
                                      </p:cBhvr>
                                    </p:animEffect>
                                  </p:childTnLst>
                                </p:cTn>
                              </p:par>
                            </p:childTnLst>
                          </p:cTn>
                        </p:par>
                        <p:par>
                          <p:cTn id="47" fill="hold">
                            <p:stCondLst>
                              <p:cond delay="6750"/>
                            </p:stCondLst>
                            <p:childTnLst>
                              <p:par>
                                <p:cTn id="48" presetID="22" presetClass="entr" presetSubtype="2" repeatDur="0" restart="never" fill="hold" grpId="0" nodeType="after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wipe(right)">
                                      <p:cBhvr>
                                        <p:cTn id="50" dur="750"/>
                                        <p:tgtEl>
                                          <p:spTgt spid="11"/>
                                        </p:tgtEl>
                                      </p:cBhvr>
                                    </p:animEffect>
                                  </p:childTnLst>
                                </p:cTn>
                              </p:par>
                            </p:childTnLst>
                          </p:cTn>
                        </p:par>
                        <p:par>
                          <p:cTn id="51" fill="hold">
                            <p:stCondLst>
                              <p:cond delay="7500"/>
                            </p:stCondLst>
                            <p:childTnLst>
                              <p:par>
                                <p:cTn id="52" presetID="2" presetClass="entr" presetSubtype="8" repeatDur="0" restart="never" fill="hold" grpId="0" nodeType="afterEffect">
                                  <p:stCondLst>
                                    <p:cond delay="0"/>
                                  </p:stCondLst>
                                  <p:childTnLst>
                                    <p:set>
                                      <p:cBhvr>
                                        <p:cTn id="53" dur="1" fill="hold">
                                          <p:stCondLst>
                                            <p:cond delay="0"/>
                                          </p:stCondLst>
                                        </p:cTn>
                                        <p:tgtEl>
                                          <p:spTgt spid="15"/>
                                        </p:tgtEl>
                                        <p:attrNameLst>
                                          <p:attrName>style.visibility</p:attrName>
                                        </p:attrNameLst>
                                      </p:cBhvr>
                                      <p:to>
                                        <p:strVal val="visible"/>
                                      </p:to>
                                    </p:set>
                                    <p:anim calcmode="lin" valueType="num">
                                      <p:cBhvr additive="base">
                                        <p:cTn id="54" dur="500" fill="hold"/>
                                        <p:tgtEl>
                                          <p:spTgt spid="15"/>
                                        </p:tgtEl>
                                        <p:attrNameLst>
                                          <p:attrName>ppt_x</p:attrName>
                                        </p:attrNameLst>
                                      </p:cBhvr>
                                      <p:tavLst>
                                        <p:tav tm="0">
                                          <p:val>
                                            <p:strVal val="0-#ppt_w/2"/>
                                          </p:val>
                                        </p:tav>
                                        <p:tav tm="100000">
                                          <p:val>
                                            <p:strVal val="#ppt_x"/>
                                          </p:val>
                                        </p:tav>
                                      </p:tavLst>
                                    </p:anim>
                                    <p:anim calcmode="lin" valueType="num">
                                      <p:cBhvr additive="base">
                                        <p:cTn id="55"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p:bldP spid="13" grpId="0"/>
      <p:bldP spid="14"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a:grpSpLocks/>
          </p:cNvGrpSpPr>
          <p:nvPr/>
        </p:nvGrpSpPr>
        <p:grpSpPr bwMode="auto">
          <a:xfrm>
            <a:off x="602456" y="1469684"/>
            <a:ext cx="3638944" cy="1406296"/>
            <a:chOff x="803786" y="1959667"/>
            <a:chExt cx="4477634" cy="1874277"/>
          </a:xfrm>
        </p:grpSpPr>
        <p:sp>
          <p:nvSpPr>
            <p:cNvPr id="28" name="Rounded Rectangle 5@|1FFC:7355919|FBC:16777215|LFC:16777215|LBC:16777215"/>
            <p:cNvSpPr/>
            <p:nvPr/>
          </p:nvSpPr>
          <p:spPr>
            <a:xfrm>
              <a:off x="1127585" y="1959667"/>
              <a:ext cx="4153835" cy="484135"/>
            </a:xfrm>
            <a:prstGeom prst="roundRect">
              <a:avLst>
                <a:gd name="adj" fmla="val 0"/>
              </a:avLst>
            </a:pr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900" i="1" dirty="0">
                <a:solidFill>
                  <a:prstClr val="white"/>
                </a:solidFill>
                <a:latin typeface="PT Sans" pitchFamily="34" charset="-52"/>
              </a:endParaRPr>
            </a:p>
          </p:txBody>
        </p:sp>
        <p:sp>
          <p:nvSpPr>
            <p:cNvPr id="32" name="Rectangle 31@|1FFC:16777215|FBC:16777215|LFC:16777215|LBC:16777215"/>
            <p:cNvSpPr/>
            <p:nvPr/>
          </p:nvSpPr>
          <p:spPr>
            <a:xfrm>
              <a:off x="1346613" y="2529518"/>
              <a:ext cx="3876066" cy="1304426"/>
            </a:xfrm>
            <a:prstGeom prst="rect">
              <a:avLst/>
            </a:prstGeom>
          </p:spPr>
          <p:txBody>
            <a:bodyPr>
              <a:spAutoFit/>
            </a:bodyPr>
            <a:lstStyle/>
            <a:p>
              <a:pPr defTabSz="912613">
                <a:spcBef>
                  <a:spcPct val="20000"/>
                </a:spcBef>
                <a:defRPr/>
              </a:pPr>
              <a:r>
                <a:rPr lang="zh-CN" altLang="en-US" sz="900" dirty="0">
                  <a:solidFill>
                    <a:schemeClr val="tx1">
                      <a:lumMod val="50000"/>
                      <a:lumOff val="50000"/>
                    </a:schemeClr>
                  </a:solidFill>
                  <a:latin typeface="微软雅黑" pitchFamily="34" charset="-122"/>
                  <a:ea typeface="微软雅黑" pitchFamily="34" charset="-122"/>
                  <a:cs typeface="+mn-ea"/>
                  <a:sym typeface="Arial" panose="020B0604020202020204" pitchFamily="34" charset="0"/>
                </a:rPr>
                <a:t>单击此处可编辑内容，根据您的需要自由拉伸文本框大小单击此处可编辑内容，根据您的需要自由拉伸文本框大小单击此处可编辑内容，根据您的需要自由拉伸文本框大小</a:t>
              </a:r>
              <a:endParaRPr lang="en-US" altLang="zh-CN" sz="900" dirty="0">
                <a:solidFill>
                  <a:schemeClr val="tx1">
                    <a:lumMod val="50000"/>
                    <a:lumOff val="50000"/>
                  </a:schemeClr>
                </a:solidFill>
                <a:latin typeface="微软雅黑" pitchFamily="34" charset="-122"/>
                <a:ea typeface="微软雅黑" pitchFamily="34" charset="-122"/>
                <a:cs typeface="+mn-ea"/>
                <a:sym typeface="Arial" panose="020B0604020202020204" pitchFamily="34" charset="0"/>
              </a:endParaRPr>
            </a:p>
            <a:p>
              <a:pPr defTabSz="912613">
                <a:spcBef>
                  <a:spcPct val="20000"/>
                </a:spcBef>
                <a:defRPr/>
              </a:pPr>
              <a:endParaRPr lang="en-US" altLang="zh-CN" sz="900" dirty="0">
                <a:solidFill>
                  <a:schemeClr val="tx1">
                    <a:lumMod val="50000"/>
                    <a:lumOff val="50000"/>
                  </a:schemeClr>
                </a:solidFill>
                <a:latin typeface="微软雅黑" pitchFamily="34" charset="-122"/>
                <a:ea typeface="微软雅黑" pitchFamily="34" charset="-122"/>
                <a:cs typeface="+mn-ea"/>
                <a:sym typeface="Arial" panose="020B0604020202020204" pitchFamily="34" charset="0"/>
              </a:endParaRPr>
            </a:p>
            <a:p>
              <a:pPr defTabSz="912613">
                <a:spcBef>
                  <a:spcPct val="20000"/>
                </a:spcBef>
                <a:defRPr/>
              </a:pPr>
              <a:endParaRPr lang="en-US" altLang="zh-CN" sz="900" dirty="0">
                <a:solidFill>
                  <a:schemeClr val="tx1">
                    <a:lumMod val="50000"/>
                    <a:lumOff val="50000"/>
                  </a:schemeClr>
                </a:solidFill>
                <a:latin typeface="微软雅黑" pitchFamily="34" charset="-122"/>
                <a:ea typeface="微软雅黑" pitchFamily="34" charset="-122"/>
                <a:cs typeface="+mn-ea"/>
                <a:sym typeface="Arial" panose="020B0604020202020204" pitchFamily="34" charset="0"/>
              </a:endParaRPr>
            </a:p>
          </p:txBody>
        </p:sp>
        <p:sp>
          <p:nvSpPr>
            <p:cNvPr id="32796" name="Rectangle 35@|1FFC:16777215|FBC:16777215|LFC:16777215|LBC:16777215"/>
            <p:cNvSpPr>
              <a:spLocks noChangeArrowheads="1"/>
            </p:cNvSpPr>
            <p:nvPr/>
          </p:nvSpPr>
          <p:spPr bwMode="auto">
            <a:xfrm>
              <a:off x="1405098" y="2017027"/>
              <a:ext cx="2787309" cy="369178"/>
            </a:xfrm>
            <a:prstGeom prst="rect">
              <a:avLst/>
            </a:prstGeom>
            <a:noFill/>
            <a:ln w="9525">
              <a:noFill/>
              <a:miter lim="800000"/>
              <a:headEnd/>
              <a:tailEnd/>
            </a:ln>
          </p:spPr>
          <p:txBody>
            <a:bodyPr>
              <a:spAutoFit/>
            </a:bodyPr>
            <a:lstStyle/>
            <a:p>
              <a:pPr algn="ctr" defTabSz="912613">
                <a:spcBef>
                  <a:spcPct val="20000"/>
                </a:spcBef>
                <a:defRPr/>
              </a:pPr>
              <a:r>
                <a:rPr lang="zh-CN" altLang="en-US" sz="1200" dirty="0">
                  <a:solidFill>
                    <a:schemeClr val="bg1"/>
                  </a:solidFill>
                  <a:latin typeface="微软雅黑" pitchFamily="34" charset="-122"/>
                  <a:ea typeface="微软雅黑" pitchFamily="34" charset="-122"/>
                  <a:cs typeface="+mn-ea"/>
                  <a:sym typeface="Arial" panose="020B0604020202020204" pitchFamily="34" charset="0"/>
                </a:rPr>
                <a:t>单击编辑标题</a:t>
              </a:r>
              <a:endParaRPr lang="en-US" altLang="zh-CN" sz="1200" dirty="0">
                <a:solidFill>
                  <a:schemeClr val="bg1"/>
                </a:solidFill>
                <a:latin typeface="微软雅黑" pitchFamily="34" charset="-122"/>
                <a:ea typeface="微软雅黑" pitchFamily="34" charset="-122"/>
                <a:cs typeface="+mn-ea"/>
                <a:sym typeface="Arial" panose="020B0604020202020204" pitchFamily="34" charset="0"/>
              </a:endParaRPr>
            </a:p>
          </p:txBody>
        </p:sp>
        <p:sp>
          <p:nvSpPr>
            <p:cNvPr id="2" name="Rectangle 1@|1FFC:3289814|FBC:16777215|LFC:16777215|LBC:16777215"/>
            <p:cNvSpPr/>
            <p:nvPr/>
          </p:nvSpPr>
          <p:spPr>
            <a:xfrm>
              <a:off x="803786" y="1959667"/>
              <a:ext cx="499984" cy="4841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00" dirty="0"/>
            </a:p>
          </p:txBody>
        </p:sp>
        <p:sp>
          <p:nvSpPr>
            <p:cNvPr id="32798" name="Rectangle 39@|1FFC:16777215|FBC:16777215|LFC:16777215|LBC:16777215"/>
            <p:cNvSpPr>
              <a:spLocks noChangeArrowheads="1"/>
            </p:cNvSpPr>
            <p:nvPr/>
          </p:nvSpPr>
          <p:spPr bwMode="auto">
            <a:xfrm>
              <a:off x="835518" y="1976723"/>
              <a:ext cx="436243" cy="451217"/>
            </a:xfrm>
            <a:prstGeom prst="rect">
              <a:avLst/>
            </a:prstGeom>
            <a:noFill/>
            <a:ln w="9525">
              <a:noFill/>
              <a:miter lim="800000"/>
              <a:headEnd/>
              <a:tailEnd/>
            </a:ln>
          </p:spPr>
          <p:txBody>
            <a:bodyPr>
              <a:spAutoFit/>
            </a:bodyPr>
            <a:lstStyle/>
            <a:p>
              <a:pPr algn="ctr" eaLnBrk="1" hangingPunct="1"/>
              <a:r>
                <a:rPr lang="en-US" altLang="zh-CN" sz="1600" b="1" dirty="0">
                  <a:solidFill>
                    <a:srgbClr val="FFFFFF"/>
                  </a:solidFill>
                  <a:latin typeface="微软雅黑" pitchFamily="34" charset="-122"/>
                </a:rPr>
                <a:t>1</a:t>
              </a:r>
              <a:endParaRPr lang="zh-CN" altLang="en-US" sz="1600" b="1" dirty="0">
                <a:solidFill>
                  <a:srgbClr val="FFFFFF"/>
                </a:solidFill>
              </a:endParaRPr>
            </a:p>
          </p:txBody>
        </p:sp>
      </p:grpSp>
      <p:grpSp>
        <p:nvGrpSpPr>
          <p:cNvPr id="4" name="组合 4"/>
          <p:cNvGrpSpPr>
            <a:grpSpLocks/>
          </p:cNvGrpSpPr>
          <p:nvPr/>
        </p:nvGrpSpPr>
        <p:grpSpPr bwMode="auto">
          <a:xfrm>
            <a:off x="602456" y="2983440"/>
            <a:ext cx="3654412" cy="1451548"/>
            <a:chOff x="803786" y="3976022"/>
            <a:chExt cx="4497002" cy="1934666"/>
          </a:xfrm>
        </p:grpSpPr>
        <p:sp>
          <p:nvSpPr>
            <p:cNvPr id="29" name="Rounded Rectangle 7@|1FFC:7355919|FBC:16777215|LFC:16777215|LBC:16777215"/>
            <p:cNvSpPr/>
            <p:nvPr/>
          </p:nvSpPr>
          <p:spPr>
            <a:xfrm>
              <a:off x="1127609" y="3976022"/>
              <a:ext cx="4154144" cy="484154"/>
            </a:xfrm>
            <a:prstGeom prst="roundRect">
              <a:avLst>
                <a:gd name="adj" fmla="val 0"/>
              </a:avLst>
            </a:pr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900" i="1" dirty="0">
                <a:solidFill>
                  <a:prstClr val="white"/>
                </a:solidFill>
                <a:latin typeface="PT Sans" pitchFamily="34" charset="-52"/>
              </a:endParaRPr>
            </a:p>
          </p:txBody>
        </p:sp>
        <p:sp>
          <p:nvSpPr>
            <p:cNvPr id="34" name="Rectangle 33@|1FFC:16777215|FBC:16777215|LFC:16777215|LBC:16777215"/>
            <p:cNvSpPr/>
            <p:nvPr/>
          </p:nvSpPr>
          <p:spPr>
            <a:xfrm>
              <a:off x="1346653" y="4606210"/>
              <a:ext cx="3954135" cy="1304478"/>
            </a:xfrm>
            <a:prstGeom prst="rect">
              <a:avLst/>
            </a:prstGeom>
          </p:spPr>
          <p:txBody>
            <a:bodyPr>
              <a:spAutoFit/>
            </a:bodyPr>
            <a:lstStyle/>
            <a:p>
              <a:pPr defTabSz="912613">
                <a:spcBef>
                  <a:spcPct val="20000"/>
                </a:spcBef>
                <a:defRPr/>
              </a:pPr>
              <a:r>
                <a:rPr lang="zh-CN" altLang="en-US" sz="900" dirty="0">
                  <a:solidFill>
                    <a:schemeClr val="tx1">
                      <a:lumMod val="50000"/>
                      <a:lumOff val="50000"/>
                    </a:schemeClr>
                  </a:solidFill>
                  <a:latin typeface="微软雅黑" pitchFamily="34" charset="-122"/>
                  <a:ea typeface="微软雅黑" pitchFamily="34" charset="-122"/>
                  <a:cs typeface="+mn-ea"/>
                  <a:sym typeface="Arial" panose="020B0604020202020204" pitchFamily="34" charset="0"/>
                </a:rPr>
                <a:t>单击此处可编辑内容，根据您的需要自由拉伸文本框大小单击此处可编辑内容，根据您的需要自由拉伸文本框大小单击此处可编辑内容，根据您的需要自由拉伸文本框大小</a:t>
              </a:r>
              <a:endParaRPr lang="en-US" altLang="zh-CN" sz="900" dirty="0">
                <a:solidFill>
                  <a:schemeClr val="tx1">
                    <a:lumMod val="50000"/>
                    <a:lumOff val="50000"/>
                  </a:schemeClr>
                </a:solidFill>
                <a:latin typeface="微软雅黑" pitchFamily="34" charset="-122"/>
                <a:ea typeface="微软雅黑" pitchFamily="34" charset="-122"/>
                <a:cs typeface="+mn-ea"/>
                <a:sym typeface="Arial" panose="020B0604020202020204" pitchFamily="34" charset="0"/>
              </a:endParaRPr>
            </a:p>
            <a:p>
              <a:pPr defTabSz="912613">
                <a:spcBef>
                  <a:spcPct val="20000"/>
                </a:spcBef>
                <a:defRPr/>
              </a:pPr>
              <a:endParaRPr lang="en-US" altLang="zh-CN" sz="900" dirty="0">
                <a:solidFill>
                  <a:schemeClr val="tx1">
                    <a:lumMod val="50000"/>
                    <a:lumOff val="50000"/>
                  </a:schemeClr>
                </a:solidFill>
                <a:latin typeface="微软雅黑" pitchFamily="34" charset="-122"/>
                <a:ea typeface="微软雅黑" pitchFamily="34" charset="-122"/>
                <a:cs typeface="+mn-ea"/>
                <a:sym typeface="Arial" panose="020B0604020202020204" pitchFamily="34" charset="0"/>
              </a:endParaRPr>
            </a:p>
            <a:p>
              <a:pPr defTabSz="912613">
                <a:spcBef>
                  <a:spcPct val="20000"/>
                </a:spcBef>
                <a:defRPr/>
              </a:pPr>
              <a:endParaRPr lang="en-US" altLang="zh-CN" sz="900" dirty="0">
                <a:solidFill>
                  <a:schemeClr val="tx1">
                    <a:lumMod val="50000"/>
                    <a:lumOff val="50000"/>
                  </a:schemeClr>
                </a:solidFill>
                <a:latin typeface="微软雅黑" pitchFamily="34" charset="-122"/>
                <a:ea typeface="微软雅黑" pitchFamily="34" charset="-122"/>
                <a:cs typeface="+mn-ea"/>
                <a:sym typeface="Arial" panose="020B0604020202020204" pitchFamily="34" charset="0"/>
              </a:endParaRPr>
            </a:p>
          </p:txBody>
        </p:sp>
        <p:sp>
          <p:nvSpPr>
            <p:cNvPr id="32791" name="Rectangle 37@|1FFC:16777215|FBC:16777215|LFC:16777215|LBC:16777215"/>
            <p:cNvSpPr>
              <a:spLocks noChangeArrowheads="1"/>
            </p:cNvSpPr>
            <p:nvPr/>
          </p:nvSpPr>
          <p:spPr bwMode="auto">
            <a:xfrm>
              <a:off x="1405098" y="4014547"/>
              <a:ext cx="2787310" cy="369192"/>
            </a:xfrm>
            <a:prstGeom prst="rect">
              <a:avLst/>
            </a:prstGeom>
            <a:noFill/>
            <a:ln w="9525">
              <a:noFill/>
              <a:miter lim="800000"/>
              <a:headEnd/>
              <a:tailEnd/>
            </a:ln>
          </p:spPr>
          <p:txBody>
            <a:bodyPr>
              <a:spAutoFit/>
            </a:bodyPr>
            <a:lstStyle/>
            <a:p>
              <a:pPr algn="ctr" defTabSz="912613">
                <a:spcBef>
                  <a:spcPct val="20000"/>
                </a:spcBef>
                <a:defRPr/>
              </a:pPr>
              <a:r>
                <a:rPr lang="zh-CN" altLang="en-US" sz="1200" dirty="0">
                  <a:solidFill>
                    <a:schemeClr val="bg1"/>
                  </a:solidFill>
                  <a:latin typeface="微软雅黑" pitchFamily="34" charset="-122"/>
                  <a:ea typeface="微软雅黑" pitchFamily="34" charset="-122"/>
                  <a:cs typeface="+mn-ea"/>
                  <a:sym typeface="Arial" panose="020B0604020202020204" pitchFamily="34" charset="0"/>
                </a:rPr>
                <a:t>单击编辑标题</a:t>
              </a:r>
              <a:endParaRPr lang="en-US" altLang="zh-CN" sz="1200" dirty="0">
                <a:solidFill>
                  <a:schemeClr val="bg1"/>
                </a:solidFill>
                <a:latin typeface="微软雅黑" pitchFamily="34" charset="-122"/>
                <a:ea typeface="微软雅黑" pitchFamily="34" charset="-122"/>
                <a:cs typeface="+mn-ea"/>
                <a:sym typeface="Arial" panose="020B0604020202020204" pitchFamily="34" charset="0"/>
              </a:endParaRPr>
            </a:p>
          </p:txBody>
        </p:sp>
        <p:sp>
          <p:nvSpPr>
            <p:cNvPr id="41" name="Rectangle 40@|1FFC:3289814|FBC:16777215|LFC:16777215|LBC:16777215"/>
            <p:cNvSpPr/>
            <p:nvPr/>
          </p:nvSpPr>
          <p:spPr>
            <a:xfrm>
              <a:off x="803786" y="3976022"/>
              <a:ext cx="500022" cy="4841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00" dirty="0"/>
            </a:p>
          </p:txBody>
        </p:sp>
        <p:sp>
          <p:nvSpPr>
            <p:cNvPr id="32793" name="Rectangle 41@|1FFC:16777215|FBC:16777215|LFC:16777215|LBC:16777215"/>
            <p:cNvSpPr>
              <a:spLocks noChangeArrowheads="1"/>
            </p:cNvSpPr>
            <p:nvPr/>
          </p:nvSpPr>
          <p:spPr bwMode="auto">
            <a:xfrm>
              <a:off x="835519" y="3993070"/>
              <a:ext cx="436242" cy="451235"/>
            </a:xfrm>
            <a:prstGeom prst="rect">
              <a:avLst/>
            </a:prstGeom>
            <a:noFill/>
            <a:ln w="9525">
              <a:noFill/>
              <a:miter lim="800000"/>
              <a:headEnd/>
              <a:tailEnd/>
            </a:ln>
          </p:spPr>
          <p:txBody>
            <a:bodyPr>
              <a:spAutoFit/>
            </a:bodyPr>
            <a:lstStyle/>
            <a:p>
              <a:pPr algn="ctr" eaLnBrk="1" hangingPunct="1"/>
              <a:r>
                <a:rPr lang="en-US" altLang="zh-CN" sz="1600" b="1" dirty="0">
                  <a:solidFill>
                    <a:srgbClr val="FFFFFF"/>
                  </a:solidFill>
                  <a:latin typeface="微软雅黑" pitchFamily="34" charset="-122"/>
                </a:rPr>
                <a:t>3</a:t>
              </a:r>
              <a:endParaRPr lang="zh-CN" altLang="en-US" sz="1600" b="1" dirty="0">
                <a:solidFill>
                  <a:srgbClr val="FFFFFF"/>
                </a:solidFill>
              </a:endParaRPr>
            </a:p>
          </p:txBody>
        </p:sp>
      </p:grpSp>
      <p:grpSp>
        <p:nvGrpSpPr>
          <p:cNvPr id="5" name="组合 3"/>
          <p:cNvGrpSpPr>
            <a:grpSpLocks/>
          </p:cNvGrpSpPr>
          <p:nvPr/>
        </p:nvGrpSpPr>
        <p:grpSpPr bwMode="auto">
          <a:xfrm>
            <a:off x="5016103" y="1469685"/>
            <a:ext cx="3578316" cy="1417014"/>
            <a:chOff x="6688049" y="1959667"/>
            <a:chExt cx="4403987" cy="1887118"/>
          </a:xfrm>
        </p:grpSpPr>
        <p:sp>
          <p:nvSpPr>
            <p:cNvPr id="30" name="Rounded Rectangle 9@|1FFC:7355919|FBC:16777215|LFC:16777215|LBC:16777215"/>
            <p:cNvSpPr/>
            <p:nvPr/>
          </p:nvSpPr>
          <p:spPr>
            <a:xfrm>
              <a:off x="6937301" y="1959667"/>
              <a:ext cx="4154735" cy="483764"/>
            </a:xfrm>
            <a:prstGeom prst="roundRect">
              <a:avLst>
                <a:gd name="adj" fmla="val 0"/>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900" i="1" dirty="0">
                <a:solidFill>
                  <a:prstClr val="white"/>
                </a:solidFill>
                <a:latin typeface="PT Sans" pitchFamily="34" charset="-52"/>
              </a:endParaRPr>
            </a:p>
          </p:txBody>
        </p:sp>
        <p:sp>
          <p:nvSpPr>
            <p:cNvPr id="33" name="Rectangle 32@|1FFC:16777215|FBC:16777215|LFC:16777215|LBC:16777215"/>
            <p:cNvSpPr/>
            <p:nvPr/>
          </p:nvSpPr>
          <p:spPr>
            <a:xfrm>
              <a:off x="7116328" y="2543356"/>
              <a:ext cx="3954697" cy="1303429"/>
            </a:xfrm>
            <a:prstGeom prst="rect">
              <a:avLst/>
            </a:prstGeom>
          </p:spPr>
          <p:txBody>
            <a:bodyPr>
              <a:spAutoFit/>
            </a:bodyPr>
            <a:lstStyle/>
            <a:p>
              <a:pPr defTabSz="912613">
                <a:spcBef>
                  <a:spcPct val="20000"/>
                </a:spcBef>
                <a:defRPr/>
              </a:pPr>
              <a:r>
                <a:rPr lang="zh-CN" altLang="en-US" sz="900" dirty="0">
                  <a:solidFill>
                    <a:schemeClr val="tx1">
                      <a:lumMod val="50000"/>
                      <a:lumOff val="50000"/>
                    </a:schemeClr>
                  </a:solidFill>
                  <a:latin typeface="微软雅黑" pitchFamily="34" charset="-122"/>
                  <a:ea typeface="微软雅黑" pitchFamily="34" charset="-122"/>
                  <a:cs typeface="+mn-ea"/>
                  <a:sym typeface="Arial" panose="020B0604020202020204" pitchFamily="34" charset="0"/>
                </a:rPr>
                <a:t>单击此处可编辑内容，根据您的需要自由拉伸文本框大小单击此处可编辑内容，根据您的需要自由拉伸文本框大小单击此处可编辑内容，根据您的需要自由拉伸文本框大小</a:t>
              </a:r>
              <a:endParaRPr lang="en-US" altLang="zh-CN" sz="900" dirty="0">
                <a:solidFill>
                  <a:schemeClr val="tx1">
                    <a:lumMod val="50000"/>
                    <a:lumOff val="50000"/>
                  </a:schemeClr>
                </a:solidFill>
                <a:latin typeface="微软雅黑" pitchFamily="34" charset="-122"/>
                <a:ea typeface="微软雅黑" pitchFamily="34" charset="-122"/>
                <a:cs typeface="+mn-ea"/>
                <a:sym typeface="Arial" panose="020B0604020202020204" pitchFamily="34" charset="0"/>
              </a:endParaRPr>
            </a:p>
            <a:p>
              <a:pPr defTabSz="912613">
                <a:spcBef>
                  <a:spcPct val="20000"/>
                </a:spcBef>
                <a:defRPr/>
              </a:pPr>
              <a:endParaRPr lang="en-US" altLang="zh-CN" sz="900" dirty="0">
                <a:solidFill>
                  <a:schemeClr val="tx1">
                    <a:lumMod val="50000"/>
                    <a:lumOff val="50000"/>
                  </a:schemeClr>
                </a:solidFill>
                <a:latin typeface="微软雅黑" pitchFamily="34" charset="-122"/>
                <a:ea typeface="微软雅黑" pitchFamily="34" charset="-122"/>
                <a:cs typeface="+mn-ea"/>
                <a:sym typeface="Arial" panose="020B0604020202020204" pitchFamily="34" charset="0"/>
              </a:endParaRPr>
            </a:p>
            <a:p>
              <a:pPr defTabSz="912613">
                <a:spcBef>
                  <a:spcPct val="20000"/>
                </a:spcBef>
                <a:defRPr/>
              </a:pPr>
              <a:endParaRPr lang="en-US" altLang="zh-CN" sz="900" dirty="0">
                <a:solidFill>
                  <a:schemeClr val="tx1">
                    <a:lumMod val="50000"/>
                    <a:lumOff val="50000"/>
                  </a:schemeClr>
                </a:solidFill>
                <a:latin typeface="微软雅黑" pitchFamily="34" charset="-122"/>
                <a:ea typeface="微软雅黑" pitchFamily="34" charset="-122"/>
                <a:cs typeface="+mn-ea"/>
                <a:sym typeface="Arial" panose="020B0604020202020204" pitchFamily="34" charset="0"/>
              </a:endParaRPr>
            </a:p>
          </p:txBody>
        </p:sp>
        <p:sp>
          <p:nvSpPr>
            <p:cNvPr id="32786" name="Rectangle 36@|1FFC:16777215|FBC:16777215|LFC:16777215|LBC:16777215"/>
            <p:cNvSpPr>
              <a:spLocks noChangeArrowheads="1"/>
            </p:cNvSpPr>
            <p:nvPr/>
          </p:nvSpPr>
          <p:spPr bwMode="auto">
            <a:xfrm>
              <a:off x="7202689" y="2017024"/>
              <a:ext cx="2787310" cy="368895"/>
            </a:xfrm>
            <a:prstGeom prst="rect">
              <a:avLst/>
            </a:prstGeom>
            <a:noFill/>
            <a:ln w="9525">
              <a:noFill/>
              <a:miter lim="800000"/>
              <a:headEnd/>
              <a:tailEnd/>
            </a:ln>
          </p:spPr>
          <p:txBody>
            <a:bodyPr>
              <a:spAutoFit/>
            </a:bodyPr>
            <a:lstStyle/>
            <a:p>
              <a:pPr algn="ctr" defTabSz="912613">
                <a:spcBef>
                  <a:spcPct val="20000"/>
                </a:spcBef>
                <a:defRPr/>
              </a:pPr>
              <a:r>
                <a:rPr lang="zh-CN" altLang="en-US" sz="1200" dirty="0">
                  <a:solidFill>
                    <a:schemeClr val="bg1"/>
                  </a:solidFill>
                  <a:latin typeface="微软雅黑" pitchFamily="34" charset="-122"/>
                  <a:ea typeface="微软雅黑" pitchFamily="34" charset="-122"/>
                  <a:cs typeface="+mn-ea"/>
                  <a:sym typeface="Arial" panose="020B0604020202020204" pitchFamily="34" charset="0"/>
                </a:rPr>
                <a:t>单击编辑标题</a:t>
              </a:r>
              <a:endParaRPr lang="en-US" altLang="zh-CN" sz="1200" dirty="0">
                <a:solidFill>
                  <a:schemeClr val="bg1"/>
                </a:solidFill>
                <a:latin typeface="微软雅黑" pitchFamily="34" charset="-122"/>
                <a:ea typeface="微软雅黑" pitchFamily="34" charset="-122"/>
                <a:cs typeface="+mn-ea"/>
                <a:sym typeface="Arial" panose="020B0604020202020204" pitchFamily="34" charset="0"/>
              </a:endParaRPr>
            </a:p>
          </p:txBody>
        </p:sp>
        <p:sp>
          <p:nvSpPr>
            <p:cNvPr id="43" name="Rectangle 42@|1FFC:3289814|FBC:16777215|LFC:16777215|LBC:16777215"/>
            <p:cNvSpPr/>
            <p:nvPr/>
          </p:nvSpPr>
          <p:spPr>
            <a:xfrm>
              <a:off x="6688049" y="1959667"/>
              <a:ext cx="500092" cy="4837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00" dirty="0"/>
            </a:p>
          </p:txBody>
        </p:sp>
        <p:sp>
          <p:nvSpPr>
            <p:cNvPr id="32788" name="Rectangle 43@|1FFC:16777215|FBC:16777215|LFC:16777215|LBC:16777215"/>
            <p:cNvSpPr>
              <a:spLocks noChangeArrowheads="1"/>
            </p:cNvSpPr>
            <p:nvPr/>
          </p:nvSpPr>
          <p:spPr bwMode="auto">
            <a:xfrm>
              <a:off x="6719784" y="1976721"/>
              <a:ext cx="436243" cy="450872"/>
            </a:xfrm>
            <a:prstGeom prst="rect">
              <a:avLst/>
            </a:prstGeom>
            <a:noFill/>
            <a:ln w="9525">
              <a:noFill/>
              <a:miter lim="800000"/>
              <a:headEnd/>
              <a:tailEnd/>
            </a:ln>
          </p:spPr>
          <p:txBody>
            <a:bodyPr>
              <a:spAutoFit/>
            </a:bodyPr>
            <a:lstStyle/>
            <a:p>
              <a:pPr algn="ctr" eaLnBrk="1" hangingPunct="1"/>
              <a:r>
                <a:rPr lang="en-US" altLang="zh-CN" sz="1600" b="1" dirty="0">
                  <a:solidFill>
                    <a:srgbClr val="FFFFFF"/>
                  </a:solidFill>
                  <a:latin typeface="微软雅黑" pitchFamily="34" charset="-122"/>
                </a:rPr>
                <a:t>2</a:t>
              </a:r>
              <a:endParaRPr lang="zh-CN" altLang="en-US" sz="1600" b="1" dirty="0">
                <a:solidFill>
                  <a:srgbClr val="FFFFFF"/>
                </a:solidFill>
              </a:endParaRPr>
            </a:p>
          </p:txBody>
        </p:sp>
      </p:grpSp>
      <p:grpSp>
        <p:nvGrpSpPr>
          <p:cNvPr id="6" name="组合 5"/>
          <p:cNvGrpSpPr>
            <a:grpSpLocks/>
          </p:cNvGrpSpPr>
          <p:nvPr/>
        </p:nvGrpSpPr>
        <p:grpSpPr bwMode="auto">
          <a:xfrm>
            <a:off x="5016104" y="2983440"/>
            <a:ext cx="3578316" cy="1451548"/>
            <a:chOff x="6688049" y="3976022"/>
            <a:chExt cx="4403989" cy="1934666"/>
          </a:xfrm>
        </p:grpSpPr>
        <p:sp>
          <p:nvSpPr>
            <p:cNvPr id="31" name="Rounded Rectangle 11@|1FFC:7355919|FBC:16777215|LFC:16777215|LBC:16777215"/>
            <p:cNvSpPr/>
            <p:nvPr/>
          </p:nvSpPr>
          <p:spPr>
            <a:xfrm>
              <a:off x="6937301" y="3976022"/>
              <a:ext cx="4154737" cy="484154"/>
            </a:xfrm>
            <a:prstGeom prst="roundRect">
              <a:avLst>
                <a:gd name="adj" fmla="val 0"/>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900" i="1" dirty="0">
                <a:solidFill>
                  <a:prstClr val="white"/>
                </a:solidFill>
                <a:latin typeface="PT Sans" pitchFamily="34" charset="-52"/>
              </a:endParaRPr>
            </a:p>
          </p:txBody>
        </p:sp>
        <p:sp>
          <p:nvSpPr>
            <p:cNvPr id="35" name="Rectangle 34@|1FFC:16777215|FBC:16777215|LFC:16777215|LBC:16777215"/>
            <p:cNvSpPr/>
            <p:nvPr/>
          </p:nvSpPr>
          <p:spPr>
            <a:xfrm>
              <a:off x="7116328" y="4606210"/>
              <a:ext cx="3954699" cy="1304478"/>
            </a:xfrm>
            <a:prstGeom prst="rect">
              <a:avLst/>
            </a:prstGeom>
          </p:spPr>
          <p:txBody>
            <a:bodyPr>
              <a:spAutoFit/>
            </a:bodyPr>
            <a:lstStyle/>
            <a:p>
              <a:pPr defTabSz="912613">
                <a:spcBef>
                  <a:spcPct val="20000"/>
                </a:spcBef>
                <a:defRPr/>
              </a:pPr>
              <a:r>
                <a:rPr lang="zh-CN" altLang="en-US" sz="900" dirty="0">
                  <a:solidFill>
                    <a:schemeClr val="tx1">
                      <a:lumMod val="50000"/>
                      <a:lumOff val="50000"/>
                    </a:schemeClr>
                  </a:solidFill>
                  <a:latin typeface="微软雅黑" pitchFamily="34" charset="-122"/>
                  <a:ea typeface="微软雅黑" pitchFamily="34" charset="-122"/>
                  <a:cs typeface="+mn-ea"/>
                  <a:sym typeface="Arial" panose="020B0604020202020204" pitchFamily="34" charset="0"/>
                </a:rPr>
                <a:t>单击此处可编辑内容，根据您的需要自由拉伸文本框大小单击此处可编辑内容，根据您的需要自由拉伸文本框大小单击此处可编辑内容，根据您的需要自由拉伸文本框大小</a:t>
              </a:r>
              <a:endParaRPr lang="en-US" altLang="zh-CN" sz="900" dirty="0">
                <a:solidFill>
                  <a:schemeClr val="tx1">
                    <a:lumMod val="50000"/>
                    <a:lumOff val="50000"/>
                  </a:schemeClr>
                </a:solidFill>
                <a:latin typeface="微软雅黑" pitchFamily="34" charset="-122"/>
                <a:ea typeface="微软雅黑" pitchFamily="34" charset="-122"/>
                <a:cs typeface="+mn-ea"/>
                <a:sym typeface="Arial" panose="020B0604020202020204" pitchFamily="34" charset="0"/>
              </a:endParaRPr>
            </a:p>
            <a:p>
              <a:pPr defTabSz="912613">
                <a:spcBef>
                  <a:spcPct val="20000"/>
                </a:spcBef>
                <a:defRPr/>
              </a:pPr>
              <a:endParaRPr lang="en-US" altLang="zh-CN" sz="900" dirty="0">
                <a:solidFill>
                  <a:schemeClr val="tx1">
                    <a:lumMod val="50000"/>
                    <a:lumOff val="50000"/>
                  </a:schemeClr>
                </a:solidFill>
                <a:latin typeface="微软雅黑" pitchFamily="34" charset="-122"/>
                <a:ea typeface="微软雅黑" pitchFamily="34" charset="-122"/>
                <a:cs typeface="+mn-ea"/>
                <a:sym typeface="Arial" panose="020B0604020202020204" pitchFamily="34" charset="0"/>
              </a:endParaRPr>
            </a:p>
            <a:p>
              <a:pPr defTabSz="912613">
                <a:spcBef>
                  <a:spcPct val="20000"/>
                </a:spcBef>
                <a:defRPr/>
              </a:pPr>
              <a:endParaRPr lang="en-US" altLang="zh-CN" sz="900" dirty="0">
                <a:solidFill>
                  <a:schemeClr val="tx1">
                    <a:lumMod val="50000"/>
                    <a:lumOff val="50000"/>
                  </a:schemeClr>
                </a:solidFill>
                <a:latin typeface="微软雅黑" pitchFamily="34" charset="-122"/>
                <a:ea typeface="微软雅黑" pitchFamily="34" charset="-122"/>
                <a:cs typeface="+mn-ea"/>
                <a:sym typeface="Arial" panose="020B0604020202020204" pitchFamily="34" charset="0"/>
              </a:endParaRPr>
            </a:p>
          </p:txBody>
        </p:sp>
        <p:sp>
          <p:nvSpPr>
            <p:cNvPr id="32781" name="Rectangle 38@|1FFC:16777215|FBC:16777215|LFC:16777215|LBC:16777215"/>
            <p:cNvSpPr>
              <a:spLocks noChangeArrowheads="1"/>
            </p:cNvSpPr>
            <p:nvPr/>
          </p:nvSpPr>
          <p:spPr bwMode="auto">
            <a:xfrm>
              <a:off x="7202687" y="4014547"/>
              <a:ext cx="2787310" cy="369192"/>
            </a:xfrm>
            <a:prstGeom prst="rect">
              <a:avLst/>
            </a:prstGeom>
            <a:noFill/>
            <a:ln w="9525">
              <a:noFill/>
              <a:miter lim="800000"/>
              <a:headEnd/>
              <a:tailEnd/>
            </a:ln>
          </p:spPr>
          <p:txBody>
            <a:bodyPr>
              <a:spAutoFit/>
            </a:bodyPr>
            <a:lstStyle/>
            <a:p>
              <a:pPr algn="ctr" defTabSz="912613">
                <a:spcBef>
                  <a:spcPct val="20000"/>
                </a:spcBef>
                <a:defRPr/>
              </a:pPr>
              <a:r>
                <a:rPr lang="zh-CN" altLang="en-US" sz="1200" dirty="0">
                  <a:solidFill>
                    <a:schemeClr val="bg1"/>
                  </a:solidFill>
                  <a:latin typeface="微软雅黑" pitchFamily="34" charset="-122"/>
                  <a:ea typeface="微软雅黑" pitchFamily="34" charset="-122"/>
                  <a:cs typeface="+mn-ea"/>
                  <a:sym typeface="Arial" panose="020B0604020202020204" pitchFamily="34" charset="0"/>
                </a:rPr>
                <a:t>单击编辑标题</a:t>
              </a:r>
              <a:endParaRPr lang="en-US" altLang="zh-CN" sz="1200" dirty="0">
                <a:solidFill>
                  <a:schemeClr val="bg1"/>
                </a:solidFill>
                <a:latin typeface="微软雅黑" pitchFamily="34" charset="-122"/>
                <a:ea typeface="微软雅黑" pitchFamily="34" charset="-122"/>
                <a:cs typeface="+mn-ea"/>
                <a:sym typeface="Arial" panose="020B0604020202020204" pitchFamily="34" charset="0"/>
              </a:endParaRPr>
            </a:p>
          </p:txBody>
        </p:sp>
        <p:sp>
          <p:nvSpPr>
            <p:cNvPr id="45" name="Rectangle 44@|1FFC:3289814|FBC:16777215|LFC:16777215|LBC:16777215"/>
            <p:cNvSpPr/>
            <p:nvPr/>
          </p:nvSpPr>
          <p:spPr>
            <a:xfrm>
              <a:off x="6688049" y="3976022"/>
              <a:ext cx="500092" cy="4841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00" dirty="0"/>
            </a:p>
          </p:txBody>
        </p:sp>
        <p:sp>
          <p:nvSpPr>
            <p:cNvPr id="32783" name="Rectangle 45@|1FFC:16777215|FBC:16777215|LFC:16777215|LBC:16777215"/>
            <p:cNvSpPr>
              <a:spLocks noChangeArrowheads="1"/>
            </p:cNvSpPr>
            <p:nvPr/>
          </p:nvSpPr>
          <p:spPr bwMode="auto">
            <a:xfrm>
              <a:off x="6719782" y="3993070"/>
              <a:ext cx="436243" cy="451235"/>
            </a:xfrm>
            <a:prstGeom prst="rect">
              <a:avLst/>
            </a:prstGeom>
            <a:noFill/>
            <a:ln w="9525">
              <a:noFill/>
              <a:miter lim="800000"/>
              <a:headEnd/>
              <a:tailEnd/>
            </a:ln>
          </p:spPr>
          <p:txBody>
            <a:bodyPr>
              <a:spAutoFit/>
            </a:bodyPr>
            <a:lstStyle/>
            <a:p>
              <a:pPr algn="ctr" eaLnBrk="1" hangingPunct="1"/>
              <a:r>
                <a:rPr lang="en-US" altLang="zh-CN" sz="1600" b="1" dirty="0">
                  <a:solidFill>
                    <a:srgbClr val="FFFFFF"/>
                  </a:solidFill>
                  <a:latin typeface="微软雅黑" pitchFamily="34" charset="-122"/>
                </a:rPr>
                <a:t>4</a:t>
              </a:r>
              <a:endParaRPr lang="zh-CN" altLang="en-US" sz="1600" b="1" dirty="0">
                <a:solidFill>
                  <a:srgbClr val="FFFFFF"/>
                </a:solidFill>
              </a:endParaRPr>
            </a:p>
          </p:txBody>
        </p:sp>
      </p:grpSp>
    </p:spTree>
    <p:extLst>
      <p:ext uri="{BB962C8B-B14F-4D97-AF65-F5344CB8AC3E}">
        <p14:creationId xmlns:p14="http://schemas.microsoft.com/office/powerpoint/2010/main" val="18355614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anim calcmode="lin" valueType="num">
                                      <p:cBhvr>
                                        <p:cTn id="15" dur="500" fill="hold"/>
                                        <p:tgtEl>
                                          <p:spTgt spid="5"/>
                                        </p:tgtEl>
                                        <p:attrNameLst>
                                          <p:attrName>ppt_x</p:attrName>
                                        </p:attrNameLst>
                                      </p:cBhvr>
                                      <p:tavLst>
                                        <p:tav tm="0">
                                          <p:val>
                                            <p:strVal val="#ppt_x"/>
                                          </p:val>
                                        </p:tav>
                                        <p:tav tm="100000">
                                          <p:val>
                                            <p:strVal val="#ppt_x"/>
                                          </p:val>
                                        </p:tav>
                                      </p:tavLst>
                                    </p:anim>
                                    <p:anim calcmode="lin" valueType="num">
                                      <p:cBhvr>
                                        <p:cTn id="16"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anim calcmode="lin" valueType="num">
                                      <p:cBhvr>
                                        <p:cTn id="22" dur="500" fill="hold"/>
                                        <p:tgtEl>
                                          <p:spTgt spid="4"/>
                                        </p:tgtEl>
                                        <p:attrNameLst>
                                          <p:attrName>ppt_x</p:attrName>
                                        </p:attrNameLst>
                                      </p:cBhvr>
                                      <p:tavLst>
                                        <p:tav tm="0">
                                          <p:val>
                                            <p:strVal val="#ppt_x"/>
                                          </p:val>
                                        </p:tav>
                                        <p:tav tm="100000">
                                          <p:val>
                                            <p:strVal val="#ppt_x"/>
                                          </p:val>
                                        </p:tav>
                                      </p:tavLst>
                                    </p:anim>
                                    <p:anim calcmode="lin" valueType="num">
                                      <p:cBhvr>
                                        <p:cTn id="23"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anim calcmode="lin" valueType="num">
                                      <p:cBhvr>
                                        <p:cTn id="29" dur="500" fill="hold"/>
                                        <p:tgtEl>
                                          <p:spTgt spid="6"/>
                                        </p:tgtEl>
                                        <p:attrNameLst>
                                          <p:attrName>ppt_x</p:attrName>
                                        </p:attrNameLst>
                                      </p:cBhvr>
                                      <p:tavLst>
                                        <p:tav tm="0">
                                          <p:val>
                                            <p:strVal val="#ppt_x"/>
                                          </p:val>
                                        </p:tav>
                                        <p:tav tm="100000">
                                          <p:val>
                                            <p:strVal val="#ppt_x"/>
                                          </p:val>
                                        </p:tav>
                                      </p:tavLst>
                                    </p:anim>
                                    <p:anim calcmode="lin" valueType="num">
                                      <p:cBhvr>
                                        <p:cTn id="30"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6513166" y="2685084"/>
            <a:ext cx="719906" cy="72022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4752265" y="3435527"/>
            <a:ext cx="719906" cy="72022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2943672" y="1940261"/>
            <a:ext cx="719906" cy="72022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7"/>
          <p:cNvPicPr>
            <a:picLocks noChangeAspect="1" noChangeArrowheads="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1188513" y="2757677"/>
            <a:ext cx="719906" cy="720222"/>
          </a:xfrm>
          <a:prstGeom prst="rect">
            <a:avLst/>
          </a:prstGeom>
          <a:noFill/>
          <a:extLst>
            <a:ext uri="{909E8E84-426E-40DD-AFC4-6F175D3DCCD1}">
              <a14:hiddenFill xmlns:a14="http://schemas.microsoft.com/office/drawing/2010/main">
                <a:solidFill>
                  <a:srgbClr val="FFFFFF"/>
                </a:solidFill>
              </a14:hiddenFill>
            </a:ext>
          </a:extLst>
        </p:spPr>
      </p:pic>
      <p:sp>
        <p:nvSpPr>
          <p:cNvPr id="38" name="椭圆 5"/>
          <p:cNvSpPr/>
          <p:nvPr/>
        </p:nvSpPr>
        <p:spPr>
          <a:xfrm>
            <a:off x="1144977" y="2345259"/>
            <a:ext cx="1769671" cy="332259"/>
          </a:xfrm>
          <a:custGeom>
            <a:avLst/>
            <a:gdLst/>
            <a:ahLst/>
            <a:cxnLst/>
            <a:rect l="l" t="t" r="r" b="b"/>
            <a:pathLst>
              <a:path w="1769901" h="332156">
                <a:moveTo>
                  <a:pt x="405557" y="96228"/>
                </a:moveTo>
                <a:cubicBezTo>
                  <a:pt x="366980" y="96228"/>
                  <a:pt x="335707" y="127501"/>
                  <a:pt x="335707" y="166078"/>
                </a:cubicBezTo>
                <a:cubicBezTo>
                  <a:pt x="335707" y="204655"/>
                  <a:pt x="366980" y="235928"/>
                  <a:pt x="405557" y="235928"/>
                </a:cubicBezTo>
                <a:cubicBezTo>
                  <a:pt x="444134" y="235928"/>
                  <a:pt x="475407" y="204655"/>
                  <a:pt x="475407" y="166078"/>
                </a:cubicBezTo>
                <a:cubicBezTo>
                  <a:pt x="475407" y="127501"/>
                  <a:pt x="444134" y="96228"/>
                  <a:pt x="405557" y="96228"/>
                </a:cubicBezTo>
                <a:close/>
                <a:moveTo>
                  <a:pt x="404812" y="0"/>
                </a:moveTo>
                <a:cubicBezTo>
                  <a:pt x="477383" y="0"/>
                  <a:pt x="539082" y="46547"/>
                  <a:pt x="559974" y="112010"/>
                </a:cubicBezTo>
                <a:lnTo>
                  <a:pt x="1769901" y="112010"/>
                </a:lnTo>
                <a:lnTo>
                  <a:pt x="1769901" y="229672"/>
                </a:lnTo>
                <a:lnTo>
                  <a:pt x="558051" y="229672"/>
                </a:lnTo>
                <a:cubicBezTo>
                  <a:pt x="533266" y="289877"/>
                  <a:pt x="473976" y="332156"/>
                  <a:pt x="404812" y="332156"/>
                </a:cubicBezTo>
                <a:cubicBezTo>
                  <a:pt x="335648" y="332156"/>
                  <a:pt x="276358" y="289877"/>
                  <a:pt x="251573" y="229672"/>
                </a:cubicBezTo>
                <a:lnTo>
                  <a:pt x="0" y="229672"/>
                </a:lnTo>
                <a:lnTo>
                  <a:pt x="0" y="112010"/>
                </a:lnTo>
                <a:lnTo>
                  <a:pt x="249650" y="112010"/>
                </a:lnTo>
                <a:cubicBezTo>
                  <a:pt x="270542" y="46547"/>
                  <a:pt x="332241" y="0"/>
                  <a:pt x="40481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a:endParaRPr lang="zh-CN" altLang="en-US">
              <a:solidFill>
                <a:schemeClr val="tx1">
                  <a:lumMod val="50000"/>
                  <a:lumOff val="50000"/>
                </a:schemeClr>
              </a:solidFill>
              <a:latin typeface="+mn-ea"/>
              <a:cs typeface="+mn-ea"/>
            </a:endParaRPr>
          </a:p>
        </p:txBody>
      </p:sp>
      <p:sp>
        <p:nvSpPr>
          <p:cNvPr id="39" name="椭圆 5"/>
          <p:cNvSpPr/>
          <p:nvPr/>
        </p:nvSpPr>
        <p:spPr>
          <a:xfrm>
            <a:off x="2914647" y="2699590"/>
            <a:ext cx="1769671" cy="332259"/>
          </a:xfrm>
          <a:custGeom>
            <a:avLst/>
            <a:gdLst/>
            <a:ahLst/>
            <a:cxnLst/>
            <a:rect l="l" t="t" r="r" b="b"/>
            <a:pathLst>
              <a:path w="1769901" h="332156">
                <a:moveTo>
                  <a:pt x="405557" y="96228"/>
                </a:moveTo>
                <a:cubicBezTo>
                  <a:pt x="366980" y="96228"/>
                  <a:pt x="335707" y="127501"/>
                  <a:pt x="335707" y="166078"/>
                </a:cubicBezTo>
                <a:cubicBezTo>
                  <a:pt x="335707" y="204655"/>
                  <a:pt x="366980" y="235928"/>
                  <a:pt x="405557" y="235928"/>
                </a:cubicBezTo>
                <a:cubicBezTo>
                  <a:pt x="444134" y="235928"/>
                  <a:pt x="475407" y="204655"/>
                  <a:pt x="475407" y="166078"/>
                </a:cubicBezTo>
                <a:cubicBezTo>
                  <a:pt x="475407" y="127501"/>
                  <a:pt x="444134" y="96228"/>
                  <a:pt x="405557" y="96228"/>
                </a:cubicBezTo>
                <a:close/>
                <a:moveTo>
                  <a:pt x="404812" y="0"/>
                </a:moveTo>
                <a:cubicBezTo>
                  <a:pt x="477383" y="0"/>
                  <a:pt x="539082" y="46547"/>
                  <a:pt x="559974" y="112010"/>
                </a:cubicBezTo>
                <a:lnTo>
                  <a:pt x="1769901" y="112010"/>
                </a:lnTo>
                <a:lnTo>
                  <a:pt x="1769901" y="229672"/>
                </a:lnTo>
                <a:lnTo>
                  <a:pt x="558051" y="229672"/>
                </a:lnTo>
                <a:cubicBezTo>
                  <a:pt x="533266" y="289877"/>
                  <a:pt x="473976" y="332156"/>
                  <a:pt x="404812" y="332156"/>
                </a:cubicBezTo>
                <a:cubicBezTo>
                  <a:pt x="335648" y="332156"/>
                  <a:pt x="276358" y="289877"/>
                  <a:pt x="251573" y="229672"/>
                </a:cubicBezTo>
                <a:lnTo>
                  <a:pt x="0" y="229672"/>
                </a:lnTo>
                <a:lnTo>
                  <a:pt x="0" y="112010"/>
                </a:lnTo>
                <a:lnTo>
                  <a:pt x="249650" y="112010"/>
                </a:lnTo>
                <a:cubicBezTo>
                  <a:pt x="270542" y="46547"/>
                  <a:pt x="332241" y="0"/>
                  <a:pt x="40481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a:endParaRPr lang="zh-CN" altLang="en-US">
              <a:solidFill>
                <a:schemeClr val="tx1">
                  <a:lumMod val="50000"/>
                  <a:lumOff val="50000"/>
                </a:schemeClr>
              </a:solidFill>
              <a:latin typeface="+mn-ea"/>
              <a:cs typeface="+mn-ea"/>
            </a:endParaRPr>
          </a:p>
        </p:txBody>
      </p:sp>
      <p:sp>
        <p:nvSpPr>
          <p:cNvPr id="40" name="椭圆 5"/>
          <p:cNvSpPr/>
          <p:nvPr/>
        </p:nvSpPr>
        <p:spPr>
          <a:xfrm>
            <a:off x="4711150" y="3050979"/>
            <a:ext cx="1769671" cy="332259"/>
          </a:xfrm>
          <a:custGeom>
            <a:avLst/>
            <a:gdLst/>
            <a:ahLst/>
            <a:cxnLst/>
            <a:rect l="l" t="t" r="r" b="b"/>
            <a:pathLst>
              <a:path w="1769901" h="332156">
                <a:moveTo>
                  <a:pt x="405557" y="96228"/>
                </a:moveTo>
                <a:cubicBezTo>
                  <a:pt x="366980" y="96228"/>
                  <a:pt x="335707" y="127501"/>
                  <a:pt x="335707" y="166078"/>
                </a:cubicBezTo>
                <a:cubicBezTo>
                  <a:pt x="335707" y="204655"/>
                  <a:pt x="366980" y="235928"/>
                  <a:pt x="405557" y="235928"/>
                </a:cubicBezTo>
                <a:cubicBezTo>
                  <a:pt x="444134" y="235928"/>
                  <a:pt x="475407" y="204655"/>
                  <a:pt x="475407" y="166078"/>
                </a:cubicBezTo>
                <a:cubicBezTo>
                  <a:pt x="475407" y="127501"/>
                  <a:pt x="444134" y="96228"/>
                  <a:pt x="405557" y="96228"/>
                </a:cubicBezTo>
                <a:close/>
                <a:moveTo>
                  <a:pt x="404812" y="0"/>
                </a:moveTo>
                <a:cubicBezTo>
                  <a:pt x="477383" y="0"/>
                  <a:pt x="539082" y="46547"/>
                  <a:pt x="559974" y="112010"/>
                </a:cubicBezTo>
                <a:lnTo>
                  <a:pt x="1769901" y="112010"/>
                </a:lnTo>
                <a:lnTo>
                  <a:pt x="1769901" y="229672"/>
                </a:lnTo>
                <a:lnTo>
                  <a:pt x="558051" y="229672"/>
                </a:lnTo>
                <a:cubicBezTo>
                  <a:pt x="533266" y="289877"/>
                  <a:pt x="473976" y="332156"/>
                  <a:pt x="404812" y="332156"/>
                </a:cubicBezTo>
                <a:cubicBezTo>
                  <a:pt x="335648" y="332156"/>
                  <a:pt x="276358" y="289877"/>
                  <a:pt x="251573" y="229672"/>
                </a:cubicBezTo>
                <a:lnTo>
                  <a:pt x="0" y="229672"/>
                </a:lnTo>
                <a:lnTo>
                  <a:pt x="0" y="112010"/>
                </a:lnTo>
                <a:lnTo>
                  <a:pt x="249650" y="112010"/>
                </a:lnTo>
                <a:cubicBezTo>
                  <a:pt x="270542" y="46547"/>
                  <a:pt x="332241" y="0"/>
                  <a:pt x="40481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a:endParaRPr lang="zh-CN" altLang="en-US">
              <a:solidFill>
                <a:schemeClr val="tx1">
                  <a:lumMod val="50000"/>
                  <a:lumOff val="50000"/>
                </a:schemeClr>
              </a:solidFill>
              <a:latin typeface="+mn-ea"/>
              <a:cs typeface="+mn-ea"/>
            </a:endParaRPr>
          </a:p>
        </p:txBody>
      </p:sp>
      <p:sp>
        <p:nvSpPr>
          <p:cNvPr id="46" name="椭圆 5"/>
          <p:cNvSpPr/>
          <p:nvPr/>
        </p:nvSpPr>
        <p:spPr>
          <a:xfrm>
            <a:off x="6480820" y="3463381"/>
            <a:ext cx="1769671" cy="332259"/>
          </a:xfrm>
          <a:custGeom>
            <a:avLst/>
            <a:gdLst/>
            <a:ahLst/>
            <a:cxnLst/>
            <a:rect l="l" t="t" r="r" b="b"/>
            <a:pathLst>
              <a:path w="1769901" h="332156">
                <a:moveTo>
                  <a:pt x="405557" y="96228"/>
                </a:moveTo>
                <a:cubicBezTo>
                  <a:pt x="366980" y="96228"/>
                  <a:pt x="335707" y="127501"/>
                  <a:pt x="335707" y="166078"/>
                </a:cubicBezTo>
                <a:cubicBezTo>
                  <a:pt x="335707" y="204655"/>
                  <a:pt x="366980" y="235928"/>
                  <a:pt x="405557" y="235928"/>
                </a:cubicBezTo>
                <a:cubicBezTo>
                  <a:pt x="444134" y="235928"/>
                  <a:pt x="475407" y="204655"/>
                  <a:pt x="475407" y="166078"/>
                </a:cubicBezTo>
                <a:cubicBezTo>
                  <a:pt x="475407" y="127501"/>
                  <a:pt x="444134" y="96228"/>
                  <a:pt x="405557" y="96228"/>
                </a:cubicBezTo>
                <a:close/>
                <a:moveTo>
                  <a:pt x="404812" y="0"/>
                </a:moveTo>
                <a:cubicBezTo>
                  <a:pt x="477383" y="0"/>
                  <a:pt x="539082" y="46547"/>
                  <a:pt x="559974" y="112010"/>
                </a:cubicBezTo>
                <a:lnTo>
                  <a:pt x="1769901" y="112010"/>
                </a:lnTo>
                <a:lnTo>
                  <a:pt x="1769901" y="229672"/>
                </a:lnTo>
                <a:lnTo>
                  <a:pt x="558051" y="229672"/>
                </a:lnTo>
                <a:cubicBezTo>
                  <a:pt x="533266" y="289877"/>
                  <a:pt x="473976" y="332156"/>
                  <a:pt x="404812" y="332156"/>
                </a:cubicBezTo>
                <a:cubicBezTo>
                  <a:pt x="335648" y="332156"/>
                  <a:pt x="276358" y="289877"/>
                  <a:pt x="251573" y="229672"/>
                </a:cubicBezTo>
                <a:lnTo>
                  <a:pt x="0" y="229672"/>
                </a:lnTo>
                <a:lnTo>
                  <a:pt x="0" y="112010"/>
                </a:lnTo>
                <a:lnTo>
                  <a:pt x="249650" y="112010"/>
                </a:lnTo>
                <a:cubicBezTo>
                  <a:pt x="270542" y="46547"/>
                  <a:pt x="332241" y="0"/>
                  <a:pt x="40481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a:endParaRPr lang="zh-CN" altLang="en-US">
              <a:solidFill>
                <a:schemeClr val="tx1">
                  <a:lumMod val="50000"/>
                  <a:lumOff val="50000"/>
                </a:schemeClr>
              </a:solidFill>
              <a:latin typeface="+mn-ea"/>
              <a:cs typeface="+mn-ea"/>
            </a:endParaRPr>
          </a:p>
        </p:txBody>
      </p:sp>
      <p:sp>
        <p:nvSpPr>
          <p:cNvPr id="47" name="TextBox 46"/>
          <p:cNvSpPr txBox="1"/>
          <p:nvPr/>
        </p:nvSpPr>
        <p:spPr>
          <a:xfrm>
            <a:off x="1072415" y="1899246"/>
            <a:ext cx="1338810" cy="369324"/>
          </a:xfrm>
          <a:prstGeom prst="rect">
            <a:avLst/>
          </a:prstGeom>
          <a:noFill/>
          <a:ln>
            <a:noFill/>
          </a:ln>
        </p:spPr>
        <p:txBody>
          <a:bodyPr wrap="none" lIns="91431" tIns="45716" rIns="91431" bIns="45716" rtlCol="0">
            <a:spAutoFit/>
          </a:bodyPr>
          <a:lstStyle/>
          <a:p>
            <a:r>
              <a:rPr lang="zh-CN" altLang="en-US" sz="900" dirty="0">
                <a:solidFill>
                  <a:schemeClr val="tx1">
                    <a:lumMod val="50000"/>
                    <a:lumOff val="50000"/>
                  </a:schemeClr>
                </a:solidFill>
                <a:latin typeface="微软雅黑" pitchFamily="34" charset="-122"/>
                <a:ea typeface="微软雅黑" pitchFamily="34" charset="-122"/>
                <a:cs typeface="+mn-ea"/>
              </a:rPr>
              <a:t>点击添加文字内容，内</a:t>
            </a:r>
            <a:endParaRPr lang="en-US" altLang="zh-CN" sz="900" dirty="0">
              <a:solidFill>
                <a:schemeClr val="tx1">
                  <a:lumMod val="50000"/>
                  <a:lumOff val="50000"/>
                </a:schemeClr>
              </a:solidFill>
              <a:latin typeface="微软雅黑" pitchFamily="34" charset="-122"/>
              <a:ea typeface="微软雅黑" pitchFamily="34" charset="-122"/>
              <a:cs typeface="+mn-ea"/>
            </a:endParaRPr>
          </a:p>
          <a:p>
            <a:r>
              <a:rPr lang="zh-CN" altLang="en-US" sz="900" dirty="0">
                <a:solidFill>
                  <a:schemeClr val="tx1">
                    <a:lumMod val="50000"/>
                    <a:lumOff val="50000"/>
                  </a:schemeClr>
                </a:solidFill>
                <a:latin typeface="微软雅黑" pitchFamily="34" charset="-122"/>
                <a:ea typeface="微软雅黑" pitchFamily="34" charset="-122"/>
                <a:cs typeface="+mn-ea"/>
              </a:rPr>
              <a:t>容简要详尽。</a:t>
            </a:r>
          </a:p>
        </p:txBody>
      </p:sp>
      <p:sp>
        <p:nvSpPr>
          <p:cNvPr id="48" name="TextBox 47"/>
          <p:cNvSpPr txBox="1"/>
          <p:nvPr/>
        </p:nvSpPr>
        <p:spPr>
          <a:xfrm>
            <a:off x="2842086" y="3031850"/>
            <a:ext cx="1338810" cy="369324"/>
          </a:xfrm>
          <a:prstGeom prst="rect">
            <a:avLst/>
          </a:prstGeom>
          <a:noFill/>
          <a:ln>
            <a:noFill/>
          </a:ln>
        </p:spPr>
        <p:txBody>
          <a:bodyPr wrap="none" lIns="91431" tIns="45716" rIns="91431" bIns="45716" rtlCol="0">
            <a:spAutoFit/>
          </a:bodyPr>
          <a:lstStyle/>
          <a:p>
            <a:r>
              <a:rPr lang="zh-CN" altLang="en-US" sz="900" dirty="0">
                <a:solidFill>
                  <a:schemeClr val="tx1">
                    <a:lumMod val="50000"/>
                    <a:lumOff val="50000"/>
                  </a:schemeClr>
                </a:solidFill>
                <a:latin typeface="微软雅黑" pitchFamily="34" charset="-122"/>
                <a:ea typeface="微软雅黑" pitchFamily="34" charset="-122"/>
                <a:cs typeface="+mn-ea"/>
              </a:rPr>
              <a:t>点击添加文字内容，内</a:t>
            </a:r>
            <a:endParaRPr lang="en-US" altLang="zh-CN" sz="900" dirty="0">
              <a:solidFill>
                <a:schemeClr val="tx1">
                  <a:lumMod val="50000"/>
                  <a:lumOff val="50000"/>
                </a:schemeClr>
              </a:solidFill>
              <a:latin typeface="微软雅黑" pitchFamily="34" charset="-122"/>
              <a:ea typeface="微软雅黑" pitchFamily="34" charset="-122"/>
              <a:cs typeface="+mn-ea"/>
            </a:endParaRPr>
          </a:p>
          <a:p>
            <a:r>
              <a:rPr lang="zh-CN" altLang="en-US" sz="900" dirty="0">
                <a:solidFill>
                  <a:schemeClr val="tx1">
                    <a:lumMod val="50000"/>
                    <a:lumOff val="50000"/>
                  </a:schemeClr>
                </a:solidFill>
                <a:latin typeface="微软雅黑" pitchFamily="34" charset="-122"/>
                <a:ea typeface="微软雅黑" pitchFamily="34" charset="-122"/>
                <a:cs typeface="+mn-ea"/>
              </a:rPr>
              <a:t>容简要详尽。</a:t>
            </a:r>
          </a:p>
        </p:txBody>
      </p:sp>
      <p:sp>
        <p:nvSpPr>
          <p:cNvPr id="49" name="TextBox 48"/>
          <p:cNvSpPr txBox="1"/>
          <p:nvPr/>
        </p:nvSpPr>
        <p:spPr>
          <a:xfrm>
            <a:off x="4626269" y="2610115"/>
            <a:ext cx="1338810" cy="369324"/>
          </a:xfrm>
          <a:prstGeom prst="rect">
            <a:avLst/>
          </a:prstGeom>
          <a:noFill/>
          <a:ln>
            <a:noFill/>
          </a:ln>
        </p:spPr>
        <p:txBody>
          <a:bodyPr wrap="none" lIns="91431" tIns="45716" rIns="91431" bIns="45716" rtlCol="0">
            <a:spAutoFit/>
          </a:bodyPr>
          <a:lstStyle/>
          <a:p>
            <a:r>
              <a:rPr lang="zh-CN" altLang="en-US" sz="900" dirty="0">
                <a:solidFill>
                  <a:schemeClr val="tx1">
                    <a:lumMod val="50000"/>
                    <a:lumOff val="50000"/>
                  </a:schemeClr>
                </a:solidFill>
                <a:latin typeface="微软雅黑" pitchFamily="34" charset="-122"/>
                <a:ea typeface="微软雅黑" pitchFamily="34" charset="-122"/>
                <a:cs typeface="+mn-ea"/>
              </a:rPr>
              <a:t>点击添加文字内容，内</a:t>
            </a:r>
            <a:endParaRPr lang="en-US" altLang="zh-CN" sz="900" dirty="0">
              <a:solidFill>
                <a:schemeClr val="tx1">
                  <a:lumMod val="50000"/>
                  <a:lumOff val="50000"/>
                </a:schemeClr>
              </a:solidFill>
              <a:latin typeface="微软雅黑" pitchFamily="34" charset="-122"/>
              <a:ea typeface="微软雅黑" pitchFamily="34" charset="-122"/>
              <a:cs typeface="+mn-ea"/>
            </a:endParaRPr>
          </a:p>
          <a:p>
            <a:r>
              <a:rPr lang="zh-CN" altLang="en-US" sz="900" dirty="0">
                <a:solidFill>
                  <a:schemeClr val="tx1">
                    <a:lumMod val="50000"/>
                    <a:lumOff val="50000"/>
                  </a:schemeClr>
                </a:solidFill>
                <a:latin typeface="微软雅黑" pitchFamily="34" charset="-122"/>
                <a:ea typeface="微软雅黑" pitchFamily="34" charset="-122"/>
                <a:cs typeface="+mn-ea"/>
              </a:rPr>
              <a:t>容简要详尽。</a:t>
            </a:r>
          </a:p>
        </p:txBody>
      </p:sp>
      <p:sp>
        <p:nvSpPr>
          <p:cNvPr id="50" name="TextBox 49"/>
          <p:cNvSpPr txBox="1"/>
          <p:nvPr/>
        </p:nvSpPr>
        <p:spPr>
          <a:xfrm>
            <a:off x="6393035" y="3776950"/>
            <a:ext cx="1338810" cy="369324"/>
          </a:xfrm>
          <a:prstGeom prst="rect">
            <a:avLst/>
          </a:prstGeom>
          <a:noFill/>
          <a:ln>
            <a:noFill/>
          </a:ln>
        </p:spPr>
        <p:txBody>
          <a:bodyPr wrap="none" lIns="91431" tIns="45716" rIns="91431" bIns="45716" rtlCol="0">
            <a:spAutoFit/>
          </a:bodyPr>
          <a:lstStyle/>
          <a:p>
            <a:r>
              <a:rPr lang="zh-CN" altLang="en-US" sz="900" dirty="0">
                <a:solidFill>
                  <a:schemeClr val="tx1">
                    <a:lumMod val="50000"/>
                    <a:lumOff val="50000"/>
                  </a:schemeClr>
                </a:solidFill>
                <a:latin typeface="微软雅黑" pitchFamily="34" charset="-122"/>
                <a:ea typeface="微软雅黑" pitchFamily="34" charset="-122"/>
                <a:cs typeface="+mn-ea"/>
              </a:rPr>
              <a:t>点击添加文字内容，内</a:t>
            </a:r>
            <a:endParaRPr lang="en-US" altLang="zh-CN" sz="900" dirty="0">
              <a:solidFill>
                <a:schemeClr val="tx1">
                  <a:lumMod val="50000"/>
                  <a:lumOff val="50000"/>
                </a:schemeClr>
              </a:solidFill>
              <a:latin typeface="微软雅黑" pitchFamily="34" charset="-122"/>
              <a:ea typeface="微软雅黑" pitchFamily="34" charset="-122"/>
              <a:cs typeface="+mn-ea"/>
            </a:endParaRPr>
          </a:p>
          <a:p>
            <a:r>
              <a:rPr lang="zh-CN" altLang="en-US" sz="900" dirty="0">
                <a:solidFill>
                  <a:schemeClr val="tx1">
                    <a:lumMod val="50000"/>
                    <a:lumOff val="50000"/>
                  </a:schemeClr>
                </a:solidFill>
                <a:latin typeface="微软雅黑" pitchFamily="34" charset="-122"/>
                <a:ea typeface="微软雅黑" pitchFamily="34" charset="-122"/>
                <a:cs typeface="+mn-ea"/>
              </a:rPr>
              <a:t>容简要详尽。</a:t>
            </a:r>
          </a:p>
        </p:txBody>
      </p:sp>
      <p:sp>
        <p:nvSpPr>
          <p:cNvPr id="51" name="TextBox 50"/>
          <p:cNvSpPr txBox="1"/>
          <p:nvPr/>
        </p:nvSpPr>
        <p:spPr>
          <a:xfrm>
            <a:off x="9606162" y="6206105"/>
            <a:ext cx="1620938" cy="523212"/>
          </a:xfrm>
          <a:prstGeom prst="rect">
            <a:avLst/>
          </a:prstGeom>
          <a:noFill/>
        </p:spPr>
        <p:txBody>
          <a:bodyPr wrap="none" lIns="91431" tIns="45716" rIns="91431" bIns="45716" rtlCol="0">
            <a:spAutoFit/>
          </a:bodyPr>
          <a:lstStyle/>
          <a:p>
            <a:r>
              <a:rPr lang="en-US" altLang="zh-CN" sz="1400" dirty="0">
                <a:solidFill>
                  <a:schemeClr val="bg1"/>
                </a:solidFill>
                <a:latin typeface="+mn-ea"/>
                <a:cs typeface="+mn-ea"/>
              </a:rPr>
              <a:t>0.5 </a:t>
            </a:r>
            <a:r>
              <a:rPr lang="zh-CN" altLang="en-US" sz="1400" dirty="0">
                <a:solidFill>
                  <a:schemeClr val="bg1"/>
                </a:solidFill>
                <a:latin typeface="+mn-ea"/>
                <a:cs typeface="+mn-ea"/>
              </a:rPr>
              <a:t>秒延迟符，无</a:t>
            </a:r>
            <a:endParaRPr lang="en-US" altLang="zh-CN" sz="1400" dirty="0">
              <a:solidFill>
                <a:schemeClr val="bg1"/>
              </a:solidFill>
              <a:latin typeface="+mn-ea"/>
              <a:cs typeface="+mn-ea"/>
            </a:endParaRPr>
          </a:p>
          <a:p>
            <a:r>
              <a:rPr lang="zh-CN" altLang="en-US" sz="1400" dirty="0">
                <a:solidFill>
                  <a:schemeClr val="bg1"/>
                </a:solidFill>
                <a:latin typeface="+mn-ea"/>
                <a:cs typeface="+mn-ea"/>
              </a:rPr>
              <a:t>意义，可删除</a:t>
            </a:r>
            <a:r>
              <a:rPr lang="en-US" altLang="zh-CN" sz="1400" dirty="0">
                <a:solidFill>
                  <a:schemeClr val="bg1"/>
                </a:solidFill>
                <a:latin typeface="+mn-ea"/>
                <a:cs typeface="+mn-ea"/>
              </a:rPr>
              <a:t>.</a:t>
            </a:r>
            <a:endParaRPr lang="zh-CN" altLang="en-US" sz="1400" dirty="0">
              <a:solidFill>
                <a:schemeClr val="bg1"/>
              </a:solidFill>
              <a:latin typeface="+mn-ea"/>
              <a:cs typeface="+mn-ea"/>
            </a:endParaRPr>
          </a:p>
        </p:txBody>
      </p:sp>
    </p:spTree>
    <p:extLst>
      <p:ext uri="{BB962C8B-B14F-4D97-AF65-F5344CB8AC3E}">
        <p14:creationId xmlns:p14="http://schemas.microsoft.com/office/powerpoint/2010/main" val="13334884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wipe(down)">
                                      <p:cBhvr>
                                        <p:cTn id="11" dur="500"/>
                                        <p:tgtEl>
                                          <p:spTgt spid="47"/>
                                        </p:tgtEl>
                                      </p:cBhvr>
                                    </p:animEffect>
                                  </p:childTnLst>
                                </p:cTn>
                              </p:par>
                              <p:par>
                                <p:cTn id="12" presetID="22" presetClass="entr" presetSubtype="1" fill="hold" nodeType="with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wipe(up)">
                                      <p:cBhvr>
                                        <p:cTn id="14" dur="500"/>
                                        <p:tgtEl>
                                          <p:spTgt spid="37"/>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wipe(left)">
                                      <p:cBhvr>
                                        <p:cTn id="18" dur="500"/>
                                        <p:tgtEl>
                                          <p:spTgt spid="39"/>
                                        </p:tgtEl>
                                      </p:cBhvr>
                                    </p:animEffect>
                                  </p:childTnLst>
                                </p:cTn>
                              </p:par>
                            </p:childTnLst>
                          </p:cTn>
                        </p:par>
                        <p:par>
                          <p:cTn id="19" fill="hold">
                            <p:stCondLst>
                              <p:cond delay="1500"/>
                            </p:stCondLst>
                            <p:childTnLst>
                              <p:par>
                                <p:cTn id="20" presetID="22" presetClass="entr" presetSubtype="4" fill="hold" nodeType="after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wipe(down)">
                                      <p:cBhvr>
                                        <p:cTn id="22" dur="500"/>
                                        <p:tgtEl>
                                          <p:spTgt spid="36"/>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wipe(up)">
                                      <p:cBhvr>
                                        <p:cTn id="25" dur="500"/>
                                        <p:tgtEl>
                                          <p:spTgt spid="48"/>
                                        </p:tgtEl>
                                      </p:cBhvr>
                                    </p:animEffect>
                                  </p:childTnLst>
                                </p:cTn>
                              </p:par>
                            </p:childTnLst>
                          </p:cTn>
                        </p:par>
                        <p:par>
                          <p:cTn id="26" fill="hold">
                            <p:stCondLst>
                              <p:cond delay="2000"/>
                            </p:stCondLst>
                            <p:childTnLst>
                              <p:par>
                                <p:cTn id="27" presetID="22" presetClass="entr" presetSubtype="8" fill="hold" grpId="0" nodeType="after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wipe(left)">
                                      <p:cBhvr>
                                        <p:cTn id="29" dur="500"/>
                                        <p:tgtEl>
                                          <p:spTgt spid="40"/>
                                        </p:tgtEl>
                                      </p:cBhvr>
                                    </p:animEffect>
                                  </p:childTnLst>
                                </p:cTn>
                              </p:par>
                            </p:childTnLst>
                          </p:cTn>
                        </p:par>
                        <p:par>
                          <p:cTn id="30" fill="hold">
                            <p:stCondLst>
                              <p:cond delay="2500"/>
                            </p:stCondLst>
                            <p:childTnLst>
                              <p:par>
                                <p:cTn id="31" presetID="22" presetClass="entr" presetSubtype="4" fill="hold" grpId="0" nodeType="after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wipe(down)">
                                      <p:cBhvr>
                                        <p:cTn id="33" dur="500"/>
                                        <p:tgtEl>
                                          <p:spTgt spid="49"/>
                                        </p:tgtEl>
                                      </p:cBhvr>
                                    </p:animEffect>
                                  </p:childTnLst>
                                </p:cTn>
                              </p:par>
                              <p:par>
                                <p:cTn id="34" presetID="22" presetClass="entr" presetSubtype="1" fill="hold"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wipe(up)">
                                      <p:cBhvr>
                                        <p:cTn id="36" dur="500"/>
                                        <p:tgtEl>
                                          <p:spTgt spid="35"/>
                                        </p:tgtEl>
                                      </p:cBhvr>
                                    </p:animEffect>
                                  </p:childTnLst>
                                </p:cTn>
                              </p:par>
                            </p:childTnLst>
                          </p:cTn>
                        </p:par>
                        <p:par>
                          <p:cTn id="37" fill="hold">
                            <p:stCondLst>
                              <p:cond delay="3000"/>
                            </p:stCondLst>
                            <p:childTnLst>
                              <p:par>
                                <p:cTn id="38" presetID="22" presetClass="entr" presetSubtype="8" fill="hold" grpId="0" nodeType="after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wipe(left)">
                                      <p:cBhvr>
                                        <p:cTn id="40" dur="500"/>
                                        <p:tgtEl>
                                          <p:spTgt spid="46"/>
                                        </p:tgtEl>
                                      </p:cBhvr>
                                    </p:animEffect>
                                  </p:childTnLst>
                                </p:cTn>
                              </p:par>
                            </p:childTnLst>
                          </p:cTn>
                        </p:par>
                        <p:par>
                          <p:cTn id="41" fill="hold">
                            <p:stCondLst>
                              <p:cond delay="3500"/>
                            </p:stCondLst>
                            <p:childTnLst>
                              <p:par>
                                <p:cTn id="42" presetID="22" presetClass="entr" presetSubtype="4" fill="hold" nodeType="after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wipe(down)">
                                      <p:cBhvr>
                                        <p:cTn id="44" dur="500"/>
                                        <p:tgtEl>
                                          <p:spTgt spid="34"/>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wipe(up)">
                                      <p:cBhvr>
                                        <p:cTn id="47" dur="500"/>
                                        <p:tgtEl>
                                          <p:spTgt spid="50"/>
                                        </p:tgtEl>
                                      </p:cBhvr>
                                    </p:animEffect>
                                  </p:childTnLst>
                                </p:cTn>
                              </p:par>
                            </p:childTnLst>
                          </p:cTn>
                        </p:par>
                        <p:par>
                          <p:cTn id="48" fill="hold">
                            <p:stCondLst>
                              <p:cond delay="4000"/>
                            </p:stCondLst>
                            <p:childTnLst>
                              <p:par>
                                <p:cTn id="49" presetID="10" presetClass="entr" presetSubtype="0" fill="hold" grpId="0" nodeType="afterEffect">
                                  <p:stCondLst>
                                    <p:cond delay="0"/>
                                  </p:stCondLst>
                                  <p:childTnLst>
                                    <p:set>
                                      <p:cBhvr>
                                        <p:cTn id="50" dur="1" fill="hold">
                                          <p:stCondLst>
                                            <p:cond delay="0"/>
                                          </p:stCondLst>
                                        </p:cTn>
                                        <p:tgtEl>
                                          <p:spTgt spid="51"/>
                                        </p:tgtEl>
                                        <p:attrNameLst>
                                          <p:attrName>style.visibility</p:attrName>
                                        </p:attrNameLst>
                                      </p:cBhvr>
                                      <p:to>
                                        <p:strVal val="visible"/>
                                      </p:to>
                                    </p:set>
                                    <p:animEffect transition="in" filter="fade">
                                      <p:cBhvr>
                                        <p:cTn id="5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6" grpId="0" animBg="1"/>
      <p:bldP spid="47" grpId="0"/>
      <p:bldP spid="48" grpId="0"/>
      <p:bldP spid="49" grpId="0"/>
      <p:bldP spid="50" grpId="0"/>
      <p:bldP spid="5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14"/>
          <p:cNvSpPr>
            <a:spLocks/>
          </p:cNvSpPr>
          <p:nvPr/>
        </p:nvSpPr>
        <p:spPr bwMode="auto">
          <a:xfrm rot="13500000">
            <a:off x="2702821" y="1977757"/>
            <a:ext cx="920339" cy="1512602"/>
          </a:xfrm>
          <a:custGeom>
            <a:avLst/>
            <a:gdLst>
              <a:gd name="T0" fmla="*/ 329 w 486"/>
              <a:gd name="T1" fmla="*/ 0 h 799"/>
              <a:gd name="T2" fmla="*/ 378 w 486"/>
              <a:gd name="T3" fmla="*/ 1 h 799"/>
              <a:gd name="T4" fmla="*/ 430 w 486"/>
              <a:gd name="T5" fmla="*/ 7 h 799"/>
              <a:gd name="T6" fmla="*/ 486 w 486"/>
              <a:gd name="T7" fmla="*/ 19 h 799"/>
              <a:gd name="T8" fmla="*/ 483 w 486"/>
              <a:gd name="T9" fmla="*/ 30 h 799"/>
              <a:gd name="T10" fmla="*/ 428 w 486"/>
              <a:gd name="T11" fmla="*/ 19 h 799"/>
              <a:gd name="T12" fmla="*/ 376 w 486"/>
              <a:gd name="T13" fmla="*/ 13 h 799"/>
              <a:gd name="T14" fmla="*/ 329 w 486"/>
              <a:gd name="T15" fmla="*/ 12 h 799"/>
              <a:gd name="T16" fmla="*/ 278 w 486"/>
              <a:gd name="T17" fmla="*/ 15 h 799"/>
              <a:gd name="T18" fmla="*/ 231 w 486"/>
              <a:gd name="T19" fmla="*/ 22 h 799"/>
              <a:gd name="T20" fmla="*/ 191 w 486"/>
              <a:gd name="T21" fmla="*/ 36 h 799"/>
              <a:gd name="T22" fmla="*/ 153 w 486"/>
              <a:gd name="T23" fmla="*/ 53 h 799"/>
              <a:gd name="T24" fmla="*/ 122 w 486"/>
              <a:gd name="T25" fmla="*/ 74 h 799"/>
              <a:gd name="T26" fmla="*/ 94 w 486"/>
              <a:gd name="T27" fmla="*/ 101 h 799"/>
              <a:gd name="T28" fmla="*/ 72 w 486"/>
              <a:gd name="T29" fmla="*/ 129 h 799"/>
              <a:gd name="T30" fmla="*/ 52 w 486"/>
              <a:gd name="T31" fmla="*/ 162 h 799"/>
              <a:gd name="T32" fmla="*/ 38 w 486"/>
              <a:gd name="T33" fmla="*/ 198 h 799"/>
              <a:gd name="T34" fmla="*/ 27 w 486"/>
              <a:gd name="T35" fmla="*/ 235 h 799"/>
              <a:gd name="T36" fmla="*/ 18 w 486"/>
              <a:gd name="T37" fmla="*/ 275 h 799"/>
              <a:gd name="T38" fmla="*/ 14 w 486"/>
              <a:gd name="T39" fmla="*/ 317 h 799"/>
              <a:gd name="T40" fmla="*/ 12 w 486"/>
              <a:gd name="T41" fmla="*/ 361 h 799"/>
              <a:gd name="T42" fmla="*/ 17 w 486"/>
              <a:gd name="T43" fmla="*/ 434 h 799"/>
              <a:gd name="T44" fmla="*/ 27 w 486"/>
              <a:gd name="T45" fmla="*/ 510 h 799"/>
              <a:gd name="T46" fmla="*/ 45 w 486"/>
              <a:gd name="T47" fmla="*/ 584 h 799"/>
              <a:gd name="T48" fmla="*/ 67 w 486"/>
              <a:gd name="T49" fmla="*/ 657 h 799"/>
              <a:gd name="T50" fmla="*/ 95 w 486"/>
              <a:gd name="T51" fmla="*/ 727 h 799"/>
              <a:gd name="T52" fmla="*/ 127 w 486"/>
              <a:gd name="T53" fmla="*/ 793 h 799"/>
              <a:gd name="T54" fmla="*/ 127 w 486"/>
              <a:gd name="T55" fmla="*/ 793 h 799"/>
              <a:gd name="T56" fmla="*/ 115 w 486"/>
              <a:gd name="T57" fmla="*/ 799 h 799"/>
              <a:gd name="T58" fmla="*/ 84 w 486"/>
              <a:gd name="T59" fmla="*/ 733 h 799"/>
              <a:gd name="T60" fmla="*/ 55 w 486"/>
              <a:gd name="T61" fmla="*/ 662 h 799"/>
              <a:gd name="T62" fmla="*/ 33 w 486"/>
              <a:gd name="T63" fmla="*/ 587 h 799"/>
              <a:gd name="T64" fmla="*/ 15 w 486"/>
              <a:gd name="T65" fmla="*/ 512 h 799"/>
              <a:gd name="T66" fmla="*/ 5 w 486"/>
              <a:gd name="T67" fmla="*/ 436 h 799"/>
              <a:gd name="T68" fmla="*/ 0 w 486"/>
              <a:gd name="T69" fmla="*/ 361 h 799"/>
              <a:gd name="T70" fmla="*/ 2 w 486"/>
              <a:gd name="T71" fmla="*/ 312 h 799"/>
              <a:gd name="T72" fmla="*/ 8 w 486"/>
              <a:gd name="T73" fmla="*/ 266 h 799"/>
              <a:gd name="T74" fmla="*/ 17 w 486"/>
              <a:gd name="T75" fmla="*/ 222 h 799"/>
              <a:gd name="T76" fmla="*/ 32 w 486"/>
              <a:gd name="T77" fmla="*/ 180 h 799"/>
              <a:gd name="T78" fmla="*/ 49 w 486"/>
              <a:gd name="T79" fmla="*/ 143 h 799"/>
              <a:gd name="T80" fmla="*/ 73 w 486"/>
              <a:gd name="T81" fmla="*/ 107 h 799"/>
              <a:gd name="T82" fmla="*/ 97 w 486"/>
              <a:gd name="T83" fmla="*/ 80 h 799"/>
              <a:gd name="T84" fmla="*/ 125 w 486"/>
              <a:gd name="T85" fmla="*/ 56 h 799"/>
              <a:gd name="T86" fmla="*/ 158 w 486"/>
              <a:gd name="T87" fmla="*/ 37 h 799"/>
              <a:gd name="T88" fmla="*/ 194 w 486"/>
              <a:gd name="T89" fmla="*/ 21 h 799"/>
              <a:gd name="T90" fmla="*/ 235 w 486"/>
              <a:gd name="T91" fmla="*/ 9 h 799"/>
              <a:gd name="T92" fmla="*/ 280 w 486"/>
              <a:gd name="T93" fmla="*/ 1 h 799"/>
              <a:gd name="T94" fmla="*/ 329 w 486"/>
              <a:gd name="T95" fmla="*/ 0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6" h="799">
                <a:moveTo>
                  <a:pt x="329" y="0"/>
                </a:moveTo>
                <a:lnTo>
                  <a:pt x="378" y="1"/>
                </a:lnTo>
                <a:lnTo>
                  <a:pt x="430" y="7"/>
                </a:lnTo>
                <a:lnTo>
                  <a:pt x="486" y="19"/>
                </a:lnTo>
                <a:lnTo>
                  <a:pt x="483" y="30"/>
                </a:lnTo>
                <a:lnTo>
                  <a:pt x="428" y="19"/>
                </a:lnTo>
                <a:lnTo>
                  <a:pt x="376" y="13"/>
                </a:lnTo>
                <a:lnTo>
                  <a:pt x="329" y="12"/>
                </a:lnTo>
                <a:lnTo>
                  <a:pt x="278" y="15"/>
                </a:lnTo>
                <a:lnTo>
                  <a:pt x="231" y="22"/>
                </a:lnTo>
                <a:lnTo>
                  <a:pt x="191" y="36"/>
                </a:lnTo>
                <a:lnTo>
                  <a:pt x="153" y="53"/>
                </a:lnTo>
                <a:lnTo>
                  <a:pt x="122" y="74"/>
                </a:lnTo>
                <a:lnTo>
                  <a:pt x="94" y="101"/>
                </a:lnTo>
                <a:lnTo>
                  <a:pt x="72" y="129"/>
                </a:lnTo>
                <a:lnTo>
                  <a:pt x="52" y="162"/>
                </a:lnTo>
                <a:lnTo>
                  <a:pt x="38" y="198"/>
                </a:lnTo>
                <a:lnTo>
                  <a:pt x="27" y="235"/>
                </a:lnTo>
                <a:lnTo>
                  <a:pt x="18" y="275"/>
                </a:lnTo>
                <a:lnTo>
                  <a:pt x="14" y="317"/>
                </a:lnTo>
                <a:lnTo>
                  <a:pt x="12" y="361"/>
                </a:lnTo>
                <a:lnTo>
                  <a:pt x="17" y="434"/>
                </a:lnTo>
                <a:lnTo>
                  <a:pt x="27" y="510"/>
                </a:lnTo>
                <a:lnTo>
                  <a:pt x="45" y="584"/>
                </a:lnTo>
                <a:lnTo>
                  <a:pt x="67" y="657"/>
                </a:lnTo>
                <a:lnTo>
                  <a:pt x="95" y="727"/>
                </a:lnTo>
                <a:lnTo>
                  <a:pt x="127" y="793"/>
                </a:lnTo>
                <a:lnTo>
                  <a:pt x="127" y="793"/>
                </a:lnTo>
                <a:lnTo>
                  <a:pt x="115" y="799"/>
                </a:lnTo>
                <a:lnTo>
                  <a:pt x="84" y="733"/>
                </a:lnTo>
                <a:lnTo>
                  <a:pt x="55" y="662"/>
                </a:lnTo>
                <a:lnTo>
                  <a:pt x="33" y="587"/>
                </a:lnTo>
                <a:lnTo>
                  <a:pt x="15" y="512"/>
                </a:lnTo>
                <a:lnTo>
                  <a:pt x="5" y="436"/>
                </a:lnTo>
                <a:lnTo>
                  <a:pt x="0" y="361"/>
                </a:lnTo>
                <a:lnTo>
                  <a:pt x="2" y="312"/>
                </a:lnTo>
                <a:lnTo>
                  <a:pt x="8" y="266"/>
                </a:lnTo>
                <a:lnTo>
                  <a:pt x="17" y="222"/>
                </a:lnTo>
                <a:lnTo>
                  <a:pt x="32" y="180"/>
                </a:lnTo>
                <a:lnTo>
                  <a:pt x="49" y="143"/>
                </a:lnTo>
                <a:lnTo>
                  <a:pt x="73" y="107"/>
                </a:lnTo>
                <a:lnTo>
                  <a:pt x="97" y="80"/>
                </a:lnTo>
                <a:lnTo>
                  <a:pt x="125" y="56"/>
                </a:lnTo>
                <a:lnTo>
                  <a:pt x="158" y="37"/>
                </a:lnTo>
                <a:lnTo>
                  <a:pt x="194" y="21"/>
                </a:lnTo>
                <a:lnTo>
                  <a:pt x="235" y="9"/>
                </a:lnTo>
                <a:lnTo>
                  <a:pt x="280" y="1"/>
                </a:lnTo>
                <a:lnTo>
                  <a:pt x="329" y="0"/>
                </a:lnTo>
                <a:close/>
              </a:path>
            </a:pathLst>
          </a:custGeom>
          <a:solidFill>
            <a:schemeClr val="accent1"/>
          </a:solidFill>
          <a:ln w="0">
            <a:solidFill>
              <a:schemeClr val="accent1"/>
            </a:solidFill>
            <a:prstDash val="solid"/>
            <a:round/>
            <a:headEnd/>
            <a:tailEnd/>
          </a:ln>
          <a:effectLst>
            <a:outerShdw algn="tl" rotWithShape="0">
              <a:schemeClr val="bg1"/>
            </a:outerShdw>
          </a:effectLst>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sp>
        <p:nvSpPr>
          <p:cNvPr id="46" name="Freeform 6"/>
          <p:cNvSpPr>
            <a:spLocks/>
          </p:cNvSpPr>
          <p:nvPr/>
        </p:nvSpPr>
        <p:spPr bwMode="auto">
          <a:xfrm>
            <a:off x="-27545" y="1802512"/>
            <a:ext cx="9280065" cy="2463707"/>
          </a:xfrm>
          <a:custGeom>
            <a:avLst/>
            <a:gdLst>
              <a:gd name="T0" fmla="*/ 4415 w 4902"/>
              <a:gd name="T1" fmla="*/ 13 h 1301"/>
              <a:gd name="T2" fmla="*/ 4658 w 4902"/>
              <a:gd name="T3" fmla="*/ 87 h 1301"/>
              <a:gd name="T4" fmla="*/ 4902 w 4902"/>
              <a:gd name="T5" fmla="*/ 238 h 1301"/>
              <a:gd name="T6" fmla="*/ 4734 w 4902"/>
              <a:gd name="T7" fmla="*/ 139 h 1301"/>
              <a:gd name="T8" fmla="*/ 4492 w 4902"/>
              <a:gd name="T9" fmla="*/ 41 h 1301"/>
              <a:gd name="T10" fmla="*/ 4253 w 4902"/>
              <a:gd name="T11" fmla="*/ 11 h 1301"/>
              <a:gd name="T12" fmla="*/ 3954 w 4902"/>
              <a:gd name="T13" fmla="*/ 55 h 1301"/>
              <a:gd name="T14" fmla="*/ 3670 w 4902"/>
              <a:gd name="T15" fmla="*/ 165 h 1301"/>
              <a:gd name="T16" fmla="*/ 3409 w 4902"/>
              <a:gd name="T17" fmla="*/ 321 h 1301"/>
              <a:gd name="T18" fmla="*/ 3177 w 4902"/>
              <a:gd name="T19" fmla="*/ 495 h 1301"/>
              <a:gd name="T20" fmla="*/ 2982 w 4902"/>
              <a:gd name="T21" fmla="*/ 664 h 1301"/>
              <a:gd name="T22" fmla="*/ 2820 w 4902"/>
              <a:gd name="T23" fmla="*/ 812 h 1301"/>
              <a:gd name="T24" fmla="*/ 2635 w 4902"/>
              <a:gd name="T25" fmla="*/ 977 h 1301"/>
              <a:gd name="T26" fmla="*/ 2426 w 4902"/>
              <a:gd name="T27" fmla="*/ 1134 h 1301"/>
              <a:gd name="T28" fmla="*/ 2204 w 4902"/>
              <a:gd name="T29" fmla="*/ 1255 h 1301"/>
              <a:gd name="T30" fmla="*/ 1973 w 4902"/>
              <a:gd name="T31" fmla="*/ 1301 h 1301"/>
              <a:gd name="T32" fmla="*/ 1822 w 4902"/>
              <a:gd name="T33" fmla="*/ 1277 h 1301"/>
              <a:gd name="T34" fmla="*/ 1675 w 4902"/>
              <a:gd name="T35" fmla="*/ 1198 h 1301"/>
              <a:gd name="T36" fmla="*/ 1532 w 4902"/>
              <a:gd name="T37" fmla="*/ 1056 h 1301"/>
              <a:gd name="T38" fmla="*/ 1397 w 4902"/>
              <a:gd name="T39" fmla="*/ 841 h 1301"/>
              <a:gd name="T40" fmla="*/ 1242 w 4902"/>
              <a:gd name="T41" fmla="*/ 586 h 1301"/>
              <a:gd name="T42" fmla="*/ 1083 w 4902"/>
              <a:gd name="T43" fmla="*/ 409 h 1301"/>
              <a:gd name="T44" fmla="*/ 923 w 4902"/>
              <a:gd name="T45" fmla="*/ 301 h 1301"/>
              <a:gd name="T46" fmla="*/ 762 w 4902"/>
              <a:gd name="T47" fmla="*/ 257 h 1301"/>
              <a:gd name="T48" fmla="*/ 559 w 4902"/>
              <a:gd name="T49" fmla="*/ 275 h 1301"/>
              <a:gd name="T50" fmla="*/ 342 w 4902"/>
              <a:gd name="T51" fmla="*/ 379 h 1301"/>
              <a:gd name="T52" fmla="*/ 137 w 4902"/>
              <a:gd name="T53" fmla="*/ 547 h 1301"/>
              <a:gd name="T54" fmla="*/ 0 w 4902"/>
              <a:gd name="T55" fmla="*/ 676 h 1301"/>
              <a:gd name="T56" fmla="*/ 177 w 4902"/>
              <a:gd name="T57" fmla="*/ 492 h 1301"/>
              <a:gd name="T58" fmla="*/ 367 w 4902"/>
              <a:gd name="T59" fmla="*/ 348 h 1301"/>
              <a:gd name="T60" fmla="*/ 569 w 4902"/>
              <a:gd name="T61" fmla="*/ 260 h 1301"/>
              <a:gd name="T62" fmla="*/ 764 w 4902"/>
              <a:gd name="T63" fmla="*/ 245 h 1301"/>
              <a:gd name="T64" fmla="*/ 927 w 4902"/>
              <a:gd name="T65" fmla="*/ 291 h 1301"/>
              <a:gd name="T66" fmla="*/ 1091 w 4902"/>
              <a:gd name="T67" fmla="*/ 400 h 1301"/>
              <a:gd name="T68" fmla="*/ 1251 w 4902"/>
              <a:gd name="T69" fmla="*/ 578 h 1301"/>
              <a:gd name="T70" fmla="*/ 1407 w 4902"/>
              <a:gd name="T71" fmla="*/ 835 h 1301"/>
              <a:gd name="T72" fmla="*/ 1541 w 4902"/>
              <a:gd name="T73" fmla="*/ 1048 h 1301"/>
              <a:gd name="T74" fmla="*/ 1682 w 4902"/>
              <a:gd name="T75" fmla="*/ 1188 h 1301"/>
              <a:gd name="T76" fmla="*/ 1826 w 4902"/>
              <a:gd name="T77" fmla="*/ 1265 h 1301"/>
              <a:gd name="T78" fmla="*/ 1973 w 4902"/>
              <a:gd name="T79" fmla="*/ 1289 h 1301"/>
              <a:gd name="T80" fmla="*/ 2199 w 4902"/>
              <a:gd name="T81" fmla="*/ 1243 h 1301"/>
              <a:gd name="T82" fmla="*/ 2421 w 4902"/>
              <a:gd name="T83" fmla="*/ 1125 h 1301"/>
              <a:gd name="T84" fmla="*/ 2627 w 4902"/>
              <a:gd name="T85" fmla="*/ 968 h 1301"/>
              <a:gd name="T86" fmla="*/ 2811 w 4902"/>
              <a:gd name="T87" fmla="*/ 803 h 1301"/>
              <a:gd name="T88" fmla="*/ 2975 w 4902"/>
              <a:gd name="T89" fmla="*/ 655 h 1301"/>
              <a:gd name="T90" fmla="*/ 3169 w 4902"/>
              <a:gd name="T91" fmla="*/ 486 h 1301"/>
              <a:gd name="T92" fmla="*/ 3403 w 4902"/>
              <a:gd name="T93" fmla="*/ 310 h 1301"/>
              <a:gd name="T94" fmla="*/ 3664 w 4902"/>
              <a:gd name="T95" fmla="*/ 154 h 1301"/>
              <a:gd name="T96" fmla="*/ 3951 w 4902"/>
              <a:gd name="T97" fmla="*/ 43 h 1301"/>
              <a:gd name="T98" fmla="*/ 4253 w 4902"/>
              <a:gd name="T99" fmla="*/ 0 h 1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02" h="1301">
                <a:moveTo>
                  <a:pt x="4253" y="0"/>
                </a:moveTo>
                <a:lnTo>
                  <a:pt x="4333" y="3"/>
                </a:lnTo>
                <a:lnTo>
                  <a:pt x="4415" y="13"/>
                </a:lnTo>
                <a:lnTo>
                  <a:pt x="4495" y="29"/>
                </a:lnTo>
                <a:lnTo>
                  <a:pt x="4577" y="55"/>
                </a:lnTo>
                <a:lnTo>
                  <a:pt x="4658" y="87"/>
                </a:lnTo>
                <a:lnTo>
                  <a:pt x="4740" y="129"/>
                </a:lnTo>
                <a:lnTo>
                  <a:pt x="4822" y="178"/>
                </a:lnTo>
                <a:lnTo>
                  <a:pt x="4902" y="238"/>
                </a:lnTo>
                <a:lnTo>
                  <a:pt x="4895" y="246"/>
                </a:lnTo>
                <a:lnTo>
                  <a:pt x="4814" y="188"/>
                </a:lnTo>
                <a:lnTo>
                  <a:pt x="4734" y="139"/>
                </a:lnTo>
                <a:lnTo>
                  <a:pt x="4654" y="98"/>
                </a:lnTo>
                <a:lnTo>
                  <a:pt x="4572" y="66"/>
                </a:lnTo>
                <a:lnTo>
                  <a:pt x="4492" y="41"/>
                </a:lnTo>
                <a:lnTo>
                  <a:pt x="4412" y="25"/>
                </a:lnTo>
                <a:lnTo>
                  <a:pt x="4333" y="14"/>
                </a:lnTo>
                <a:lnTo>
                  <a:pt x="4253" y="11"/>
                </a:lnTo>
                <a:lnTo>
                  <a:pt x="4152" y="16"/>
                </a:lnTo>
                <a:lnTo>
                  <a:pt x="4052" y="31"/>
                </a:lnTo>
                <a:lnTo>
                  <a:pt x="3954" y="55"/>
                </a:lnTo>
                <a:lnTo>
                  <a:pt x="3857" y="84"/>
                </a:lnTo>
                <a:lnTo>
                  <a:pt x="3762" y="121"/>
                </a:lnTo>
                <a:lnTo>
                  <a:pt x="3670" y="165"/>
                </a:lnTo>
                <a:lnTo>
                  <a:pt x="3580" y="214"/>
                </a:lnTo>
                <a:lnTo>
                  <a:pt x="3493" y="266"/>
                </a:lnTo>
                <a:lnTo>
                  <a:pt x="3409" y="321"/>
                </a:lnTo>
                <a:lnTo>
                  <a:pt x="3328" y="377"/>
                </a:lnTo>
                <a:lnTo>
                  <a:pt x="3251" y="437"/>
                </a:lnTo>
                <a:lnTo>
                  <a:pt x="3177" y="495"/>
                </a:lnTo>
                <a:lnTo>
                  <a:pt x="3109" y="553"/>
                </a:lnTo>
                <a:lnTo>
                  <a:pt x="3043" y="609"/>
                </a:lnTo>
                <a:lnTo>
                  <a:pt x="2982" y="664"/>
                </a:lnTo>
                <a:lnTo>
                  <a:pt x="2926" y="715"/>
                </a:lnTo>
                <a:lnTo>
                  <a:pt x="2875" y="761"/>
                </a:lnTo>
                <a:lnTo>
                  <a:pt x="2820" y="812"/>
                </a:lnTo>
                <a:lnTo>
                  <a:pt x="2761" y="865"/>
                </a:lnTo>
                <a:lnTo>
                  <a:pt x="2700" y="920"/>
                </a:lnTo>
                <a:lnTo>
                  <a:pt x="2635" y="977"/>
                </a:lnTo>
                <a:lnTo>
                  <a:pt x="2568" y="1032"/>
                </a:lnTo>
                <a:lnTo>
                  <a:pt x="2498" y="1085"/>
                </a:lnTo>
                <a:lnTo>
                  <a:pt x="2426" y="1134"/>
                </a:lnTo>
                <a:lnTo>
                  <a:pt x="2354" y="1181"/>
                </a:lnTo>
                <a:lnTo>
                  <a:pt x="2279" y="1221"/>
                </a:lnTo>
                <a:lnTo>
                  <a:pt x="2204" y="1255"/>
                </a:lnTo>
                <a:lnTo>
                  <a:pt x="2128" y="1280"/>
                </a:lnTo>
                <a:lnTo>
                  <a:pt x="2051" y="1297"/>
                </a:lnTo>
                <a:lnTo>
                  <a:pt x="1973" y="1301"/>
                </a:lnTo>
                <a:lnTo>
                  <a:pt x="1923" y="1300"/>
                </a:lnTo>
                <a:lnTo>
                  <a:pt x="1872" y="1291"/>
                </a:lnTo>
                <a:lnTo>
                  <a:pt x="1822" y="1277"/>
                </a:lnTo>
                <a:lnTo>
                  <a:pt x="1773" y="1258"/>
                </a:lnTo>
                <a:lnTo>
                  <a:pt x="1724" y="1231"/>
                </a:lnTo>
                <a:lnTo>
                  <a:pt x="1675" y="1198"/>
                </a:lnTo>
                <a:lnTo>
                  <a:pt x="1626" y="1158"/>
                </a:lnTo>
                <a:lnTo>
                  <a:pt x="1578" y="1111"/>
                </a:lnTo>
                <a:lnTo>
                  <a:pt x="1532" y="1056"/>
                </a:lnTo>
                <a:lnTo>
                  <a:pt x="1486" y="993"/>
                </a:lnTo>
                <a:lnTo>
                  <a:pt x="1441" y="922"/>
                </a:lnTo>
                <a:lnTo>
                  <a:pt x="1397" y="841"/>
                </a:lnTo>
                <a:lnTo>
                  <a:pt x="1346" y="746"/>
                </a:lnTo>
                <a:lnTo>
                  <a:pt x="1294" y="661"/>
                </a:lnTo>
                <a:lnTo>
                  <a:pt x="1242" y="586"/>
                </a:lnTo>
                <a:lnTo>
                  <a:pt x="1189" y="519"/>
                </a:lnTo>
                <a:lnTo>
                  <a:pt x="1137" y="461"/>
                </a:lnTo>
                <a:lnTo>
                  <a:pt x="1083" y="409"/>
                </a:lnTo>
                <a:lnTo>
                  <a:pt x="1030" y="365"/>
                </a:lnTo>
                <a:lnTo>
                  <a:pt x="976" y="331"/>
                </a:lnTo>
                <a:lnTo>
                  <a:pt x="923" y="301"/>
                </a:lnTo>
                <a:lnTo>
                  <a:pt x="869" y="281"/>
                </a:lnTo>
                <a:lnTo>
                  <a:pt x="816" y="266"/>
                </a:lnTo>
                <a:lnTo>
                  <a:pt x="762" y="257"/>
                </a:lnTo>
                <a:lnTo>
                  <a:pt x="709" y="254"/>
                </a:lnTo>
                <a:lnTo>
                  <a:pt x="633" y="260"/>
                </a:lnTo>
                <a:lnTo>
                  <a:pt x="559" y="275"/>
                </a:lnTo>
                <a:lnTo>
                  <a:pt x="486" y="301"/>
                </a:lnTo>
                <a:lnTo>
                  <a:pt x="413" y="336"/>
                </a:lnTo>
                <a:lnTo>
                  <a:pt x="342" y="379"/>
                </a:lnTo>
                <a:lnTo>
                  <a:pt x="272" y="428"/>
                </a:lnTo>
                <a:lnTo>
                  <a:pt x="202" y="484"/>
                </a:lnTo>
                <a:lnTo>
                  <a:pt x="137" y="547"/>
                </a:lnTo>
                <a:lnTo>
                  <a:pt x="71" y="612"/>
                </a:lnTo>
                <a:lnTo>
                  <a:pt x="9" y="684"/>
                </a:lnTo>
                <a:lnTo>
                  <a:pt x="0" y="676"/>
                </a:lnTo>
                <a:lnTo>
                  <a:pt x="56" y="611"/>
                </a:lnTo>
                <a:lnTo>
                  <a:pt x="116" y="550"/>
                </a:lnTo>
                <a:lnTo>
                  <a:pt x="177" y="492"/>
                </a:lnTo>
                <a:lnTo>
                  <a:pt x="239" y="438"/>
                </a:lnTo>
                <a:lnTo>
                  <a:pt x="303" y="391"/>
                </a:lnTo>
                <a:lnTo>
                  <a:pt x="367" y="348"/>
                </a:lnTo>
                <a:lnTo>
                  <a:pt x="434" y="312"/>
                </a:lnTo>
                <a:lnTo>
                  <a:pt x="501" y="282"/>
                </a:lnTo>
                <a:lnTo>
                  <a:pt x="569" y="260"/>
                </a:lnTo>
                <a:lnTo>
                  <a:pt x="639" y="246"/>
                </a:lnTo>
                <a:lnTo>
                  <a:pt x="709" y="242"/>
                </a:lnTo>
                <a:lnTo>
                  <a:pt x="764" y="245"/>
                </a:lnTo>
                <a:lnTo>
                  <a:pt x="819" y="254"/>
                </a:lnTo>
                <a:lnTo>
                  <a:pt x="872" y="269"/>
                </a:lnTo>
                <a:lnTo>
                  <a:pt x="927" y="291"/>
                </a:lnTo>
                <a:lnTo>
                  <a:pt x="982" y="321"/>
                </a:lnTo>
                <a:lnTo>
                  <a:pt x="1037" y="357"/>
                </a:lnTo>
                <a:lnTo>
                  <a:pt x="1091" y="400"/>
                </a:lnTo>
                <a:lnTo>
                  <a:pt x="1146" y="452"/>
                </a:lnTo>
                <a:lnTo>
                  <a:pt x="1199" y="511"/>
                </a:lnTo>
                <a:lnTo>
                  <a:pt x="1251" y="578"/>
                </a:lnTo>
                <a:lnTo>
                  <a:pt x="1305" y="655"/>
                </a:lnTo>
                <a:lnTo>
                  <a:pt x="1357" y="740"/>
                </a:lnTo>
                <a:lnTo>
                  <a:pt x="1407" y="835"/>
                </a:lnTo>
                <a:lnTo>
                  <a:pt x="1452" y="914"/>
                </a:lnTo>
                <a:lnTo>
                  <a:pt x="1496" y="986"/>
                </a:lnTo>
                <a:lnTo>
                  <a:pt x="1541" y="1048"/>
                </a:lnTo>
                <a:lnTo>
                  <a:pt x="1587" y="1103"/>
                </a:lnTo>
                <a:lnTo>
                  <a:pt x="1634" y="1149"/>
                </a:lnTo>
                <a:lnTo>
                  <a:pt x="1682" y="1188"/>
                </a:lnTo>
                <a:lnTo>
                  <a:pt x="1730" y="1221"/>
                </a:lnTo>
                <a:lnTo>
                  <a:pt x="1777" y="1246"/>
                </a:lnTo>
                <a:lnTo>
                  <a:pt x="1826" y="1265"/>
                </a:lnTo>
                <a:lnTo>
                  <a:pt x="1875" y="1279"/>
                </a:lnTo>
                <a:lnTo>
                  <a:pt x="1924" y="1288"/>
                </a:lnTo>
                <a:lnTo>
                  <a:pt x="1973" y="1289"/>
                </a:lnTo>
                <a:lnTo>
                  <a:pt x="2049" y="1285"/>
                </a:lnTo>
                <a:lnTo>
                  <a:pt x="2125" y="1268"/>
                </a:lnTo>
                <a:lnTo>
                  <a:pt x="2199" y="1243"/>
                </a:lnTo>
                <a:lnTo>
                  <a:pt x="2273" y="1210"/>
                </a:lnTo>
                <a:lnTo>
                  <a:pt x="2348" y="1170"/>
                </a:lnTo>
                <a:lnTo>
                  <a:pt x="2421" y="1125"/>
                </a:lnTo>
                <a:lnTo>
                  <a:pt x="2490" y="1075"/>
                </a:lnTo>
                <a:lnTo>
                  <a:pt x="2560" y="1023"/>
                </a:lnTo>
                <a:lnTo>
                  <a:pt x="2627" y="968"/>
                </a:lnTo>
                <a:lnTo>
                  <a:pt x="2691" y="911"/>
                </a:lnTo>
                <a:lnTo>
                  <a:pt x="2753" y="856"/>
                </a:lnTo>
                <a:lnTo>
                  <a:pt x="2811" y="803"/>
                </a:lnTo>
                <a:lnTo>
                  <a:pt x="2868" y="752"/>
                </a:lnTo>
                <a:lnTo>
                  <a:pt x="2918" y="706"/>
                </a:lnTo>
                <a:lnTo>
                  <a:pt x="2975" y="655"/>
                </a:lnTo>
                <a:lnTo>
                  <a:pt x="3034" y="600"/>
                </a:lnTo>
                <a:lnTo>
                  <a:pt x="3100" y="544"/>
                </a:lnTo>
                <a:lnTo>
                  <a:pt x="3169" y="486"/>
                </a:lnTo>
                <a:lnTo>
                  <a:pt x="3244" y="426"/>
                </a:lnTo>
                <a:lnTo>
                  <a:pt x="3321" y="368"/>
                </a:lnTo>
                <a:lnTo>
                  <a:pt x="3403" y="310"/>
                </a:lnTo>
                <a:lnTo>
                  <a:pt x="3486" y="255"/>
                </a:lnTo>
                <a:lnTo>
                  <a:pt x="3574" y="203"/>
                </a:lnTo>
                <a:lnTo>
                  <a:pt x="3664" y="154"/>
                </a:lnTo>
                <a:lnTo>
                  <a:pt x="3758" y="111"/>
                </a:lnTo>
                <a:lnTo>
                  <a:pt x="3853" y="74"/>
                </a:lnTo>
                <a:lnTo>
                  <a:pt x="3951" y="43"/>
                </a:lnTo>
                <a:lnTo>
                  <a:pt x="4049" y="19"/>
                </a:lnTo>
                <a:lnTo>
                  <a:pt x="4150" y="4"/>
                </a:lnTo>
                <a:lnTo>
                  <a:pt x="4253" y="0"/>
                </a:lnTo>
                <a:close/>
              </a:path>
            </a:pathLst>
          </a:custGeom>
          <a:solidFill>
            <a:schemeClr val="accent1"/>
          </a:solidFill>
          <a:ln w="0">
            <a:solidFill>
              <a:schemeClr val="accent1"/>
            </a:solidFill>
            <a:prstDash val="solid"/>
            <a:round/>
            <a:headEnd/>
            <a:tailEnd/>
          </a:ln>
          <a:effectLst>
            <a:outerShdw algn="tl" rotWithShape="0">
              <a:schemeClr val="bg1"/>
            </a:outerShdw>
          </a:effectLst>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sp>
        <p:nvSpPr>
          <p:cNvPr id="47" name="Freeform 13"/>
          <p:cNvSpPr>
            <a:spLocks/>
          </p:cNvSpPr>
          <p:nvPr/>
        </p:nvSpPr>
        <p:spPr bwMode="auto">
          <a:xfrm>
            <a:off x="5479537" y="2880028"/>
            <a:ext cx="1344434" cy="346548"/>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accent1"/>
          </a:solidFill>
          <a:ln w="0">
            <a:solidFill>
              <a:schemeClr val="accent1"/>
            </a:solidFill>
            <a:prstDash val="solid"/>
            <a:round/>
            <a:headEnd/>
            <a:tailEnd/>
          </a:ln>
          <a:effectLst>
            <a:outerShdw algn="tl" rotWithShape="0">
              <a:schemeClr val="bg1"/>
            </a:outerShdw>
          </a:effectLst>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grpSp>
        <p:nvGrpSpPr>
          <p:cNvPr id="2" name="Group 19"/>
          <p:cNvGrpSpPr/>
          <p:nvPr/>
        </p:nvGrpSpPr>
        <p:grpSpPr>
          <a:xfrm>
            <a:off x="503548" y="2757352"/>
            <a:ext cx="1827240" cy="967320"/>
            <a:chOff x="620524" y="2667382"/>
            <a:chExt cx="1827240" cy="967021"/>
          </a:xfrm>
        </p:grpSpPr>
        <p:sp>
          <p:nvSpPr>
            <p:cNvPr id="49" name="Rectangle 26"/>
            <p:cNvSpPr>
              <a:spLocks/>
            </p:cNvSpPr>
            <p:nvPr/>
          </p:nvSpPr>
          <p:spPr bwMode="auto">
            <a:xfrm>
              <a:off x="624488" y="2888984"/>
              <a:ext cx="1823276" cy="745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nSpc>
                  <a:spcPct val="114000"/>
                </a:lnSpc>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cs typeface="Lato Light" charset="0"/>
                  <a:sym typeface="Lato Light" charset="0"/>
                </a:rPr>
                <a:t>此处添加详细文本描述，建议与标题相关并符合整体语言风格</a:t>
              </a:r>
              <a:endParaRPr lang="en-US" sz="1000" dirty="0">
                <a:solidFill>
                  <a:schemeClr val="tx1">
                    <a:lumMod val="50000"/>
                    <a:lumOff val="50000"/>
                  </a:schemeClr>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50" name="Rectangle 27"/>
            <p:cNvSpPr>
              <a:spLocks/>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defRPr/>
              </a:pPr>
              <a:r>
                <a:rPr lang="zh-CN" altLang="en-US" sz="1200" spc="75" dirty="0">
                  <a:solidFill>
                    <a:schemeClr val="tx1">
                      <a:lumMod val="75000"/>
                      <a:lumOff val="25000"/>
                    </a:schemeClr>
                  </a:solidFill>
                  <a:latin typeface="微软雅黑" pitchFamily="34" charset="-122"/>
                  <a:ea typeface="微软雅黑" pitchFamily="34" charset="-122"/>
                </a:rPr>
                <a:t>添加标题</a:t>
              </a:r>
            </a:p>
          </p:txBody>
        </p:sp>
      </p:grpSp>
      <p:sp>
        <p:nvSpPr>
          <p:cNvPr id="51" name="Freeform 13"/>
          <p:cNvSpPr>
            <a:spLocks/>
          </p:cNvSpPr>
          <p:nvPr/>
        </p:nvSpPr>
        <p:spPr bwMode="auto">
          <a:xfrm rot="5910658">
            <a:off x="6060758" y="1802627"/>
            <a:ext cx="1031224" cy="346441"/>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accent1"/>
          </a:solidFill>
          <a:ln w="0">
            <a:solidFill>
              <a:schemeClr val="accent1"/>
            </a:solidFill>
            <a:prstDash val="solid"/>
            <a:round/>
            <a:headEnd/>
            <a:tailEnd/>
          </a:ln>
          <a:effectLst>
            <a:outerShdw algn="tl" rotWithShape="0">
              <a:schemeClr val="bg1"/>
            </a:outerShdw>
          </a:effectLst>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grpSp>
        <p:nvGrpSpPr>
          <p:cNvPr id="3" name="Group 129"/>
          <p:cNvGrpSpPr/>
          <p:nvPr/>
        </p:nvGrpSpPr>
        <p:grpSpPr>
          <a:xfrm>
            <a:off x="1943708" y="1929396"/>
            <a:ext cx="1728192" cy="829865"/>
            <a:chOff x="441164" y="2587800"/>
            <a:chExt cx="1728192" cy="829609"/>
          </a:xfrm>
        </p:grpSpPr>
        <p:sp>
          <p:nvSpPr>
            <p:cNvPr id="53" name="Rectangle 26"/>
            <p:cNvSpPr>
              <a:spLocks/>
            </p:cNvSpPr>
            <p:nvPr/>
          </p:nvSpPr>
          <p:spPr bwMode="auto">
            <a:xfrm>
              <a:off x="441164" y="2818571"/>
              <a:ext cx="1570916" cy="5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r">
                <a:lnSpc>
                  <a:spcPct val="114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Lato Light" charset="0"/>
                  <a:sym typeface="Lato Light" charset="0"/>
                </a:rPr>
                <a:t>添加详细文本描述，建议与标题相关并符合整体语言风格</a:t>
              </a:r>
              <a:endParaRPr lang="en-US" sz="900" dirty="0">
                <a:solidFill>
                  <a:schemeClr val="tx1">
                    <a:lumMod val="50000"/>
                    <a:lumOff val="50000"/>
                  </a:schemeClr>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54" name="Rectangle 27"/>
            <p:cNvSpPr>
              <a:spLocks/>
            </p:cNvSpPr>
            <p:nvPr/>
          </p:nvSpPr>
          <p:spPr bwMode="auto">
            <a:xfrm>
              <a:off x="1418479" y="2587800"/>
              <a:ext cx="750877" cy="175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defRPr/>
              </a:pPr>
              <a:r>
                <a:rPr lang="zh-CN" altLang="en-US" sz="1200" spc="75" dirty="0">
                  <a:solidFill>
                    <a:schemeClr val="tx1">
                      <a:lumMod val="75000"/>
                      <a:lumOff val="25000"/>
                    </a:schemeClr>
                  </a:solidFill>
                  <a:latin typeface="微软雅黑" pitchFamily="34" charset="-122"/>
                  <a:ea typeface="微软雅黑" pitchFamily="34" charset="-122"/>
                </a:rPr>
                <a:t>添加标题</a:t>
              </a:r>
            </a:p>
          </p:txBody>
        </p:sp>
      </p:grpSp>
      <p:grpSp>
        <p:nvGrpSpPr>
          <p:cNvPr id="4" name="Group 132"/>
          <p:cNvGrpSpPr/>
          <p:nvPr/>
        </p:nvGrpSpPr>
        <p:grpSpPr>
          <a:xfrm>
            <a:off x="4716016" y="1223845"/>
            <a:ext cx="1559410" cy="808908"/>
            <a:chOff x="500259" y="2640481"/>
            <a:chExt cx="1559410" cy="808658"/>
          </a:xfrm>
        </p:grpSpPr>
        <p:sp>
          <p:nvSpPr>
            <p:cNvPr id="56" name="Rectangle 26"/>
            <p:cNvSpPr>
              <a:spLocks/>
            </p:cNvSpPr>
            <p:nvPr/>
          </p:nvSpPr>
          <p:spPr bwMode="auto">
            <a:xfrm>
              <a:off x="500259" y="2850301"/>
              <a:ext cx="1551357" cy="5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nSpc>
                  <a:spcPct val="114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Lato Light" charset="0"/>
                  <a:sym typeface="Lato Light" charset="0"/>
                </a:rPr>
                <a:t>添加详细文本描述，建议与标题相关并符合整体语言风格</a:t>
              </a:r>
              <a:endParaRPr lang="en-US" sz="900" dirty="0">
                <a:solidFill>
                  <a:schemeClr val="tx1">
                    <a:lumMod val="50000"/>
                    <a:lumOff val="50000"/>
                  </a:schemeClr>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57" name="Rectangle 27"/>
            <p:cNvSpPr>
              <a:spLocks/>
            </p:cNvSpPr>
            <p:nvPr/>
          </p:nvSpPr>
          <p:spPr bwMode="auto">
            <a:xfrm>
              <a:off x="696724" y="2640481"/>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defRPr/>
              </a:pPr>
              <a:r>
                <a:rPr lang="zh-CN" altLang="en-US" sz="1200" spc="75" dirty="0">
                  <a:solidFill>
                    <a:schemeClr val="tx1">
                      <a:lumMod val="75000"/>
                      <a:lumOff val="25000"/>
                    </a:schemeClr>
                  </a:solidFill>
                  <a:latin typeface="微软雅黑" pitchFamily="34" charset="-122"/>
                  <a:ea typeface="微软雅黑" pitchFamily="34" charset="-122"/>
                </a:rPr>
                <a:t>添加标题</a:t>
              </a:r>
            </a:p>
          </p:txBody>
        </p:sp>
      </p:grpSp>
      <p:grpSp>
        <p:nvGrpSpPr>
          <p:cNvPr id="5" name="Group 135"/>
          <p:cNvGrpSpPr/>
          <p:nvPr/>
        </p:nvGrpSpPr>
        <p:grpSpPr>
          <a:xfrm>
            <a:off x="4752020" y="4032312"/>
            <a:ext cx="1620180" cy="844488"/>
            <a:chOff x="539448" y="2596586"/>
            <a:chExt cx="1620180" cy="844227"/>
          </a:xfrm>
        </p:grpSpPr>
        <p:sp>
          <p:nvSpPr>
            <p:cNvPr id="59" name="Rectangle 26"/>
            <p:cNvSpPr>
              <a:spLocks/>
            </p:cNvSpPr>
            <p:nvPr/>
          </p:nvSpPr>
          <p:spPr bwMode="auto">
            <a:xfrm>
              <a:off x="552376" y="2850300"/>
              <a:ext cx="1607252" cy="5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nSpc>
                  <a:spcPct val="114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Lato Light" charset="0"/>
                  <a:sym typeface="Lato Light" charset="0"/>
                </a:rPr>
                <a:t>此处添加详细文本描述，建议与标题相关并符合整体语言风格</a:t>
              </a:r>
              <a:endParaRPr lang="en-US" sz="900" dirty="0">
                <a:solidFill>
                  <a:schemeClr val="tx1">
                    <a:lumMod val="50000"/>
                    <a:lumOff val="50000"/>
                  </a:schemeClr>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60" name="Rectangle 27"/>
            <p:cNvSpPr>
              <a:spLocks/>
            </p:cNvSpPr>
            <p:nvPr/>
          </p:nvSpPr>
          <p:spPr bwMode="auto">
            <a:xfrm>
              <a:off x="539448" y="2596586"/>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defRPr/>
              </a:pPr>
              <a:r>
                <a:rPr lang="zh-CN" altLang="en-US" sz="1200" spc="75" dirty="0">
                  <a:solidFill>
                    <a:schemeClr val="tx1">
                      <a:lumMod val="75000"/>
                      <a:lumOff val="25000"/>
                    </a:schemeClr>
                  </a:solidFill>
                  <a:latin typeface="微软雅黑" pitchFamily="34" charset="-122"/>
                  <a:ea typeface="微软雅黑" pitchFamily="34" charset="-122"/>
                </a:rPr>
                <a:t>添加标题</a:t>
              </a:r>
            </a:p>
          </p:txBody>
        </p:sp>
      </p:grpSp>
      <p:grpSp>
        <p:nvGrpSpPr>
          <p:cNvPr id="6" name="Group 138"/>
          <p:cNvGrpSpPr/>
          <p:nvPr/>
        </p:nvGrpSpPr>
        <p:grpSpPr>
          <a:xfrm>
            <a:off x="6588224" y="3575328"/>
            <a:ext cx="1692188" cy="817847"/>
            <a:chOff x="552376" y="2623218"/>
            <a:chExt cx="1692188" cy="817595"/>
          </a:xfrm>
        </p:grpSpPr>
        <p:sp>
          <p:nvSpPr>
            <p:cNvPr id="62" name="Rectangle 26"/>
            <p:cNvSpPr>
              <a:spLocks/>
            </p:cNvSpPr>
            <p:nvPr/>
          </p:nvSpPr>
          <p:spPr bwMode="auto">
            <a:xfrm>
              <a:off x="552376" y="2850300"/>
              <a:ext cx="1692188" cy="5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nSpc>
                  <a:spcPct val="114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Lato Light" charset="0"/>
                  <a:sym typeface="Lato Light" charset="0"/>
                </a:rPr>
                <a:t>此处添加详细文本描述，建议与标题相关并符合整体语言风格</a:t>
              </a:r>
              <a:endParaRPr lang="en-US" sz="900" dirty="0">
                <a:solidFill>
                  <a:schemeClr val="tx1">
                    <a:lumMod val="50000"/>
                    <a:lumOff val="50000"/>
                  </a:schemeClr>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63" name="Rectangle 27"/>
            <p:cNvSpPr>
              <a:spLocks/>
            </p:cNvSpPr>
            <p:nvPr/>
          </p:nvSpPr>
          <p:spPr bwMode="auto">
            <a:xfrm>
              <a:off x="568616" y="2623218"/>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defRPr/>
              </a:pPr>
              <a:r>
                <a:rPr lang="zh-CN" altLang="en-US" sz="1200" spc="75" dirty="0">
                  <a:solidFill>
                    <a:schemeClr val="tx1">
                      <a:lumMod val="75000"/>
                      <a:lumOff val="25000"/>
                    </a:schemeClr>
                  </a:solidFill>
                  <a:latin typeface="微软雅黑" pitchFamily="34" charset="-122"/>
                  <a:ea typeface="微软雅黑" pitchFamily="34" charset="-122"/>
                </a:rPr>
                <a:t>添加标题</a:t>
              </a:r>
            </a:p>
          </p:txBody>
        </p:sp>
      </p:grpSp>
      <p:grpSp>
        <p:nvGrpSpPr>
          <p:cNvPr id="7" name="Group 141"/>
          <p:cNvGrpSpPr/>
          <p:nvPr/>
        </p:nvGrpSpPr>
        <p:grpSpPr>
          <a:xfrm>
            <a:off x="7380312" y="2160238"/>
            <a:ext cx="1620180" cy="807974"/>
            <a:chOff x="552376" y="2633088"/>
            <a:chExt cx="1620180" cy="807725"/>
          </a:xfrm>
        </p:grpSpPr>
        <p:sp>
          <p:nvSpPr>
            <p:cNvPr id="65" name="Rectangle 26"/>
            <p:cNvSpPr>
              <a:spLocks/>
            </p:cNvSpPr>
            <p:nvPr/>
          </p:nvSpPr>
          <p:spPr bwMode="auto">
            <a:xfrm>
              <a:off x="552376" y="2850300"/>
              <a:ext cx="1620180" cy="5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nSpc>
                  <a:spcPct val="114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Lato Light" charset="0"/>
                  <a:sym typeface="Lato Light" charset="0"/>
                </a:rPr>
                <a:t>此处添加详细文本描述，建议与标题相关并符合整体语言风格</a:t>
              </a:r>
              <a:endParaRPr lang="en-US" sz="900" dirty="0">
                <a:solidFill>
                  <a:schemeClr val="tx1">
                    <a:lumMod val="50000"/>
                    <a:lumOff val="50000"/>
                  </a:schemeClr>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66" name="Rectangle 27"/>
            <p:cNvSpPr>
              <a:spLocks/>
            </p:cNvSpPr>
            <p:nvPr/>
          </p:nvSpPr>
          <p:spPr bwMode="auto">
            <a:xfrm>
              <a:off x="557583" y="2633088"/>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defRPr/>
              </a:pPr>
              <a:r>
                <a:rPr lang="zh-CN" altLang="en-US" sz="1200" spc="75" dirty="0">
                  <a:solidFill>
                    <a:schemeClr val="tx1">
                      <a:lumMod val="75000"/>
                      <a:lumOff val="25000"/>
                    </a:schemeClr>
                  </a:solidFill>
                  <a:latin typeface="微软雅黑" pitchFamily="34" charset="-122"/>
                  <a:ea typeface="微软雅黑" pitchFamily="34" charset="-122"/>
                </a:rPr>
                <a:t>添加标题</a:t>
              </a:r>
            </a:p>
          </p:txBody>
        </p:sp>
      </p:grpSp>
      <p:grpSp>
        <p:nvGrpSpPr>
          <p:cNvPr id="8" name="Group 15"/>
          <p:cNvGrpSpPr/>
          <p:nvPr/>
        </p:nvGrpSpPr>
        <p:grpSpPr>
          <a:xfrm>
            <a:off x="6590322" y="2977705"/>
            <a:ext cx="467298" cy="467442"/>
            <a:chOff x="6590322" y="2740893"/>
            <a:chExt cx="467298" cy="467298"/>
          </a:xfrm>
        </p:grpSpPr>
        <p:sp>
          <p:nvSpPr>
            <p:cNvPr id="68" name="Freeform 11"/>
            <p:cNvSpPr>
              <a:spLocks/>
            </p:cNvSpPr>
            <p:nvPr/>
          </p:nvSpPr>
          <p:spPr bwMode="auto">
            <a:xfrm>
              <a:off x="6590322" y="2740893"/>
              <a:ext cx="467298" cy="467298"/>
            </a:xfrm>
            <a:custGeom>
              <a:avLst/>
              <a:gdLst>
                <a:gd name="T0" fmla="*/ 103 w 204"/>
                <a:gd name="T1" fmla="*/ 0 h 204"/>
                <a:gd name="T2" fmla="*/ 130 w 204"/>
                <a:gd name="T3" fmla="*/ 3 h 204"/>
                <a:gd name="T4" fmla="*/ 153 w 204"/>
                <a:gd name="T5" fmla="*/ 13 h 204"/>
                <a:gd name="T6" fmla="*/ 174 w 204"/>
                <a:gd name="T7" fmla="*/ 30 h 204"/>
                <a:gd name="T8" fmla="*/ 191 w 204"/>
                <a:gd name="T9" fmla="*/ 51 h 204"/>
                <a:gd name="T10" fmla="*/ 201 w 204"/>
                <a:gd name="T11" fmla="*/ 74 h 204"/>
                <a:gd name="T12" fmla="*/ 204 w 204"/>
                <a:gd name="T13" fmla="*/ 101 h 204"/>
                <a:gd name="T14" fmla="*/ 201 w 204"/>
                <a:gd name="T15" fmla="*/ 128 h 204"/>
                <a:gd name="T16" fmla="*/ 191 w 204"/>
                <a:gd name="T17" fmla="*/ 153 h 204"/>
                <a:gd name="T18" fmla="*/ 174 w 204"/>
                <a:gd name="T19" fmla="*/ 174 h 204"/>
                <a:gd name="T20" fmla="*/ 153 w 204"/>
                <a:gd name="T21" fmla="*/ 189 h 204"/>
                <a:gd name="T22" fmla="*/ 130 w 204"/>
                <a:gd name="T23" fmla="*/ 199 h 204"/>
                <a:gd name="T24" fmla="*/ 103 w 204"/>
                <a:gd name="T25" fmla="*/ 204 h 204"/>
                <a:gd name="T26" fmla="*/ 76 w 204"/>
                <a:gd name="T27" fmla="*/ 199 h 204"/>
                <a:gd name="T28" fmla="*/ 51 w 204"/>
                <a:gd name="T29" fmla="*/ 189 h 204"/>
                <a:gd name="T30" fmla="*/ 30 w 204"/>
                <a:gd name="T31" fmla="*/ 174 h 204"/>
                <a:gd name="T32" fmla="*/ 15 w 204"/>
                <a:gd name="T33" fmla="*/ 153 h 204"/>
                <a:gd name="T34" fmla="*/ 5 w 204"/>
                <a:gd name="T35" fmla="*/ 128 h 204"/>
                <a:gd name="T36" fmla="*/ 0 w 204"/>
                <a:gd name="T37" fmla="*/ 101 h 204"/>
                <a:gd name="T38" fmla="*/ 5 w 204"/>
                <a:gd name="T39" fmla="*/ 74 h 204"/>
                <a:gd name="T40" fmla="*/ 15 w 204"/>
                <a:gd name="T41" fmla="*/ 51 h 204"/>
                <a:gd name="T42" fmla="*/ 30 w 204"/>
                <a:gd name="T43" fmla="*/ 30 h 204"/>
                <a:gd name="T44" fmla="*/ 51 w 204"/>
                <a:gd name="T45" fmla="*/ 13 h 204"/>
                <a:gd name="T46" fmla="*/ 76 w 204"/>
                <a:gd name="T47" fmla="*/ 3 h 204"/>
                <a:gd name="T48" fmla="*/ 103 w 204"/>
                <a:gd name="T4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204">
                  <a:moveTo>
                    <a:pt x="103" y="0"/>
                  </a:moveTo>
                  <a:lnTo>
                    <a:pt x="130" y="3"/>
                  </a:lnTo>
                  <a:lnTo>
                    <a:pt x="153" y="13"/>
                  </a:lnTo>
                  <a:lnTo>
                    <a:pt x="174" y="30"/>
                  </a:lnTo>
                  <a:lnTo>
                    <a:pt x="191" y="51"/>
                  </a:lnTo>
                  <a:lnTo>
                    <a:pt x="201" y="74"/>
                  </a:lnTo>
                  <a:lnTo>
                    <a:pt x="204" y="101"/>
                  </a:lnTo>
                  <a:lnTo>
                    <a:pt x="201" y="128"/>
                  </a:lnTo>
                  <a:lnTo>
                    <a:pt x="191" y="153"/>
                  </a:lnTo>
                  <a:lnTo>
                    <a:pt x="174" y="174"/>
                  </a:lnTo>
                  <a:lnTo>
                    <a:pt x="153" y="189"/>
                  </a:lnTo>
                  <a:lnTo>
                    <a:pt x="130" y="199"/>
                  </a:lnTo>
                  <a:lnTo>
                    <a:pt x="103" y="204"/>
                  </a:lnTo>
                  <a:lnTo>
                    <a:pt x="76" y="199"/>
                  </a:lnTo>
                  <a:lnTo>
                    <a:pt x="51" y="189"/>
                  </a:lnTo>
                  <a:lnTo>
                    <a:pt x="30" y="174"/>
                  </a:lnTo>
                  <a:lnTo>
                    <a:pt x="15" y="153"/>
                  </a:lnTo>
                  <a:lnTo>
                    <a:pt x="5" y="128"/>
                  </a:lnTo>
                  <a:lnTo>
                    <a:pt x="0" y="101"/>
                  </a:lnTo>
                  <a:lnTo>
                    <a:pt x="5" y="74"/>
                  </a:lnTo>
                  <a:lnTo>
                    <a:pt x="15" y="51"/>
                  </a:lnTo>
                  <a:lnTo>
                    <a:pt x="30" y="30"/>
                  </a:lnTo>
                  <a:lnTo>
                    <a:pt x="51" y="13"/>
                  </a:lnTo>
                  <a:lnTo>
                    <a:pt x="76" y="3"/>
                  </a:lnTo>
                  <a:lnTo>
                    <a:pt x="10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sp>
          <p:nvSpPr>
            <p:cNvPr id="69" name="Freeform 6"/>
            <p:cNvSpPr>
              <a:spLocks noEditPoints="1"/>
            </p:cNvSpPr>
            <p:nvPr/>
          </p:nvSpPr>
          <p:spPr bwMode="auto">
            <a:xfrm>
              <a:off x="6661500" y="2865381"/>
              <a:ext cx="318518" cy="211972"/>
            </a:xfrm>
            <a:custGeom>
              <a:avLst/>
              <a:gdLst>
                <a:gd name="T0" fmla="*/ 176 w 176"/>
                <a:gd name="T1" fmla="*/ 99 h 117"/>
                <a:gd name="T2" fmla="*/ 176 w 176"/>
                <a:gd name="T3" fmla="*/ 108 h 117"/>
                <a:gd name="T4" fmla="*/ 161 w 176"/>
                <a:gd name="T5" fmla="*/ 117 h 117"/>
                <a:gd name="T6" fmla="*/ 15 w 176"/>
                <a:gd name="T7" fmla="*/ 117 h 117"/>
                <a:gd name="T8" fmla="*/ 0 w 176"/>
                <a:gd name="T9" fmla="*/ 108 h 117"/>
                <a:gd name="T10" fmla="*/ 0 w 176"/>
                <a:gd name="T11" fmla="*/ 99 h 117"/>
                <a:gd name="T12" fmla="*/ 15 w 176"/>
                <a:gd name="T13" fmla="*/ 99 h 117"/>
                <a:gd name="T14" fmla="*/ 161 w 176"/>
                <a:gd name="T15" fmla="*/ 99 h 117"/>
                <a:gd name="T16" fmla="*/ 176 w 176"/>
                <a:gd name="T17" fmla="*/ 99 h 117"/>
                <a:gd name="T18" fmla="*/ 24 w 176"/>
                <a:gd name="T19" fmla="*/ 79 h 117"/>
                <a:gd name="T20" fmla="*/ 24 w 176"/>
                <a:gd name="T21" fmla="*/ 14 h 117"/>
                <a:gd name="T22" fmla="*/ 38 w 176"/>
                <a:gd name="T23" fmla="*/ 0 h 117"/>
                <a:gd name="T24" fmla="*/ 138 w 176"/>
                <a:gd name="T25" fmla="*/ 0 h 117"/>
                <a:gd name="T26" fmla="*/ 152 w 176"/>
                <a:gd name="T27" fmla="*/ 14 h 117"/>
                <a:gd name="T28" fmla="*/ 152 w 176"/>
                <a:gd name="T29" fmla="*/ 79 h 117"/>
                <a:gd name="T30" fmla="*/ 138 w 176"/>
                <a:gd name="T31" fmla="*/ 93 h 117"/>
                <a:gd name="T32" fmla="*/ 38 w 176"/>
                <a:gd name="T33" fmla="*/ 93 h 117"/>
                <a:gd name="T34" fmla="*/ 24 w 176"/>
                <a:gd name="T35" fmla="*/ 79 h 117"/>
                <a:gd name="T36" fmla="*/ 35 w 176"/>
                <a:gd name="T37" fmla="*/ 79 h 117"/>
                <a:gd name="T38" fmla="*/ 38 w 176"/>
                <a:gd name="T39" fmla="*/ 82 h 117"/>
                <a:gd name="T40" fmla="*/ 138 w 176"/>
                <a:gd name="T41" fmla="*/ 82 h 117"/>
                <a:gd name="T42" fmla="*/ 141 w 176"/>
                <a:gd name="T43" fmla="*/ 79 h 117"/>
                <a:gd name="T44" fmla="*/ 141 w 176"/>
                <a:gd name="T45" fmla="*/ 14 h 117"/>
                <a:gd name="T46" fmla="*/ 138 w 176"/>
                <a:gd name="T47" fmla="*/ 11 h 117"/>
                <a:gd name="T48" fmla="*/ 38 w 176"/>
                <a:gd name="T49" fmla="*/ 11 h 117"/>
                <a:gd name="T50" fmla="*/ 35 w 176"/>
                <a:gd name="T51" fmla="*/ 14 h 117"/>
                <a:gd name="T52" fmla="*/ 35 w 176"/>
                <a:gd name="T53" fmla="*/ 79 h 117"/>
                <a:gd name="T54" fmla="*/ 97 w 176"/>
                <a:gd name="T55" fmla="*/ 107 h 117"/>
                <a:gd name="T56" fmla="*/ 95 w 176"/>
                <a:gd name="T57" fmla="*/ 105 h 117"/>
                <a:gd name="T58" fmla="*/ 81 w 176"/>
                <a:gd name="T59" fmla="*/ 105 h 117"/>
                <a:gd name="T60" fmla="*/ 79 w 176"/>
                <a:gd name="T61" fmla="*/ 107 h 117"/>
                <a:gd name="T62" fmla="*/ 81 w 176"/>
                <a:gd name="T63" fmla="*/ 108 h 117"/>
                <a:gd name="T64" fmla="*/ 95 w 176"/>
                <a:gd name="T65" fmla="*/ 108 h 117"/>
                <a:gd name="T66" fmla="*/ 97 w 176"/>
                <a:gd name="T67" fmla="*/ 10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17">
                  <a:moveTo>
                    <a:pt x="176" y="99"/>
                  </a:moveTo>
                  <a:cubicBezTo>
                    <a:pt x="176" y="108"/>
                    <a:pt x="176" y="108"/>
                    <a:pt x="176" y="108"/>
                  </a:cubicBezTo>
                  <a:cubicBezTo>
                    <a:pt x="176" y="113"/>
                    <a:pt x="169" y="117"/>
                    <a:pt x="161" y="117"/>
                  </a:cubicBezTo>
                  <a:cubicBezTo>
                    <a:pt x="15" y="117"/>
                    <a:pt x="15" y="117"/>
                    <a:pt x="15" y="117"/>
                  </a:cubicBezTo>
                  <a:cubicBezTo>
                    <a:pt x="7" y="117"/>
                    <a:pt x="0" y="113"/>
                    <a:pt x="0" y="108"/>
                  </a:cubicBezTo>
                  <a:cubicBezTo>
                    <a:pt x="0" y="99"/>
                    <a:pt x="0" y="99"/>
                    <a:pt x="0" y="99"/>
                  </a:cubicBezTo>
                  <a:cubicBezTo>
                    <a:pt x="15" y="99"/>
                    <a:pt x="15" y="99"/>
                    <a:pt x="15" y="99"/>
                  </a:cubicBezTo>
                  <a:cubicBezTo>
                    <a:pt x="161" y="99"/>
                    <a:pt x="161" y="99"/>
                    <a:pt x="161" y="99"/>
                  </a:cubicBezTo>
                  <a:lnTo>
                    <a:pt x="176" y="99"/>
                  </a:lnTo>
                  <a:close/>
                  <a:moveTo>
                    <a:pt x="24" y="79"/>
                  </a:moveTo>
                  <a:cubicBezTo>
                    <a:pt x="24" y="14"/>
                    <a:pt x="24" y="14"/>
                    <a:pt x="24" y="14"/>
                  </a:cubicBezTo>
                  <a:cubicBezTo>
                    <a:pt x="24" y="6"/>
                    <a:pt x="30" y="0"/>
                    <a:pt x="38" y="0"/>
                  </a:cubicBezTo>
                  <a:cubicBezTo>
                    <a:pt x="138" y="0"/>
                    <a:pt x="138" y="0"/>
                    <a:pt x="138" y="0"/>
                  </a:cubicBezTo>
                  <a:cubicBezTo>
                    <a:pt x="146" y="0"/>
                    <a:pt x="152" y="6"/>
                    <a:pt x="152" y="14"/>
                  </a:cubicBezTo>
                  <a:cubicBezTo>
                    <a:pt x="152" y="79"/>
                    <a:pt x="152" y="79"/>
                    <a:pt x="152" y="79"/>
                  </a:cubicBezTo>
                  <a:cubicBezTo>
                    <a:pt x="152" y="87"/>
                    <a:pt x="146" y="93"/>
                    <a:pt x="138" y="93"/>
                  </a:cubicBezTo>
                  <a:cubicBezTo>
                    <a:pt x="38" y="93"/>
                    <a:pt x="38" y="93"/>
                    <a:pt x="38" y="93"/>
                  </a:cubicBezTo>
                  <a:cubicBezTo>
                    <a:pt x="30" y="93"/>
                    <a:pt x="24" y="87"/>
                    <a:pt x="24" y="79"/>
                  </a:cubicBezTo>
                  <a:close/>
                  <a:moveTo>
                    <a:pt x="35" y="79"/>
                  </a:moveTo>
                  <a:cubicBezTo>
                    <a:pt x="35" y="80"/>
                    <a:pt x="37" y="82"/>
                    <a:pt x="38" y="82"/>
                  </a:cubicBezTo>
                  <a:cubicBezTo>
                    <a:pt x="138" y="82"/>
                    <a:pt x="138" y="82"/>
                    <a:pt x="138" y="82"/>
                  </a:cubicBezTo>
                  <a:cubicBezTo>
                    <a:pt x="139" y="82"/>
                    <a:pt x="141" y="80"/>
                    <a:pt x="141" y="79"/>
                  </a:cubicBezTo>
                  <a:cubicBezTo>
                    <a:pt x="141" y="14"/>
                    <a:pt x="141" y="14"/>
                    <a:pt x="141" y="14"/>
                  </a:cubicBezTo>
                  <a:cubicBezTo>
                    <a:pt x="141" y="13"/>
                    <a:pt x="139" y="11"/>
                    <a:pt x="138" y="11"/>
                  </a:cubicBezTo>
                  <a:cubicBezTo>
                    <a:pt x="38" y="11"/>
                    <a:pt x="38" y="11"/>
                    <a:pt x="38" y="11"/>
                  </a:cubicBezTo>
                  <a:cubicBezTo>
                    <a:pt x="37" y="11"/>
                    <a:pt x="35" y="13"/>
                    <a:pt x="35" y="14"/>
                  </a:cubicBezTo>
                  <a:lnTo>
                    <a:pt x="35" y="79"/>
                  </a:lnTo>
                  <a:close/>
                  <a:moveTo>
                    <a:pt x="97" y="107"/>
                  </a:moveTo>
                  <a:cubicBezTo>
                    <a:pt x="97" y="106"/>
                    <a:pt x="96" y="105"/>
                    <a:pt x="95" y="105"/>
                  </a:cubicBezTo>
                  <a:cubicBezTo>
                    <a:pt x="81" y="105"/>
                    <a:pt x="81" y="105"/>
                    <a:pt x="81" y="105"/>
                  </a:cubicBezTo>
                  <a:cubicBezTo>
                    <a:pt x="80" y="105"/>
                    <a:pt x="79" y="106"/>
                    <a:pt x="79" y="107"/>
                  </a:cubicBezTo>
                  <a:cubicBezTo>
                    <a:pt x="79" y="107"/>
                    <a:pt x="80" y="108"/>
                    <a:pt x="81" y="108"/>
                  </a:cubicBezTo>
                  <a:cubicBezTo>
                    <a:pt x="95" y="108"/>
                    <a:pt x="95" y="108"/>
                    <a:pt x="95" y="108"/>
                  </a:cubicBezTo>
                  <a:cubicBezTo>
                    <a:pt x="96" y="108"/>
                    <a:pt x="97" y="107"/>
                    <a:pt x="97" y="10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grpSp>
      <p:grpSp>
        <p:nvGrpSpPr>
          <p:cNvPr id="9" name="Group 1"/>
          <p:cNvGrpSpPr/>
          <p:nvPr/>
        </p:nvGrpSpPr>
        <p:grpSpPr>
          <a:xfrm>
            <a:off x="1066083" y="2055195"/>
            <a:ext cx="465007" cy="467442"/>
            <a:chOff x="1066082" y="1818668"/>
            <a:chExt cx="465007" cy="467298"/>
          </a:xfrm>
        </p:grpSpPr>
        <p:sp>
          <p:nvSpPr>
            <p:cNvPr id="71" name="Freeform 7"/>
            <p:cNvSpPr>
              <a:spLocks/>
            </p:cNvSpPr>
            <p:nvPr/>
          </p:nvSpPr>
          <p:spPr bwMode="auto">
            <a:xfrm>
              <a:off x="1066082" y="1818668"/>
              <a:ext cx="465007" cy="467298"/>
            </a:xfrm>
            <a:custGeom>
              <a:avLst/>
              <a:gdLst>
                <a:gd name="T0" fmla="*/ 102 w 203"/>
                <a:gd name="T1" fmla="*/ 0 h 204"/>
                <a:gd name="T2" fmla="*/ 129 w 203"/>
                <a:gd name="T3" fmla="*/ 3 h 204"/>
                <a:gd name="T4" fmla="*/ 153 w 203"/>
                <a:gd name="T5" fmla="*/ 13 h 204"/>
                <a:gd name="T6" fmla="*/ 174 w 203"/>
                <a:gd name="T7" fmla="*/ 30 h 204"/>
                <a:gd name="T8" fmla="*/ 190 w 203"/>
                <a:gd name="T9" fmla="*/ 50 h 204"/>
                <a:gd name="T10" fmla="*/ 200 w 203"/>
                <a:gd name="T11" fmla="*/ 74 h 204"/>
                <a:gd name="T12" fmla="*/ 203 w 203"/>
                <a:gd name="T13" fmla="*/ 102 h 204"/>
                <a:gd name="T14" fmla="*/ 200 w 203"/>
                <a:gd name="T15" fmla="*/ 129 h 204"/>
                <a:gd name="T16" fmla="*/ 190 w 203"/>
                <a:gd name="T17" fmla="*/ 153 h 204"/>
                <a:gd name="T18" fmla="*/ 174 w 203"/>
                <a:gd name="T19" fmla="*/ 174 h 204"/>
                <a:gd name="T20" fmla="*/ 153 w 203"/>
                <a:gd name="T21" fmla="*/ 190 h 204"/>
                <a:gd name="T22" fmla="*/ 129 w 203"/>
                <a:gd name="T23" fmla="*/ 201 h 204"/>
                <a:gd name="T24" fmla="*/ 102 w 203"/>
                <a:gd name="T25" fmla="*/ 204 h 204"/>
                <a:gd name="T26" fmla="*/ 74 w 203"/>
                <a:gd name="T27" fmla="*/ 201 h 204"/>
                <a:gd name="T28" fmla="*/ 50 w 203"/>
                <a:gd name="T29" fmla="*/ 190 h 204"/>
                <a:gd name="T30" fmla="*/ 30 w 203"/>
                <a:gd name="T31" fmla="*/ 174 h 204"/>
                <a:gd name="T32" fmla="*/ 13 w 203"/>
                <a:gd name="T33" fmla="*/ 153 h 204"/>
                <a:gd name="T34" fmla="*/ 3 w 203"/>
                <a:gd name="T35" fmla="*/ 129 h 204"/>
                <a:gd name="T36" fmla="*/ 0 w 203"/>
                <a:gd name="T37" fmla="*/ 102 h 204"/>
                <a:gd name="T38" fmla="*/ 3 w 203"/>
                <a:gd name="T39" fmla="*/ 74 h 204"/>
                <a:gd name="T40" fmla="*/ 13 w 203"/>
                <a:gd name="T41" fmla="*/ 50 h 204"/>
                <a:gd name="T42" fmla="*/ 30 w 203"/>
                <a:gd name="T43" fmla="*/ 30 h 204"/>
                <a:gd name="T44" fmla="*/ 50 w 203"/>
                <a:gd name="T45" fmla="*/ 13 h 204"/>
                <a:gd name="T46" fmla="*/ 74 w 203"/>
                <a:gd name="T47" fmla="*/ 3 h 204"/>
                <a:gd name="T48" fmla="*/ 102 w 203"/>
                <a:gd name="T4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4">
                  <a:moveTo>
                    <a:pt x="102" y="0"/>
                  </a:moveTo>
                  <a:lnTo>
                    <a:pt x="129" y="3"/>
                  </a:lnTo>
                  <a:lnTo>
                    <a:pt x="153" y="13"/>
                  </a:lnTo>
                  <a:lnTo>
                    <a:pt x="174" y="30"/>
                  </a:lnTo>
                  <a:lnTo>
                    <a:pt x="190" y="50"/>
                  </a:lnTo>
                  <a:lnTo>
                    <a:pt x="200" y="74"/>
                  </a:lnTo>
                  <a:lnTo>
                    <a:pt x="203" y="102"/>
                  </a:lnTo>
                  <a:lnTo>
                    <a:pt x="200" y="129"/>
                  </a:lnTo>
                  <a:lnTo>
                    <a:pt x="190" y="153"/>
                  </a:lnTo>
                  <a:lnTo>
                    <a:pt x="174" y="174"/>
                  </a:lnTo>
                  <a:lnTo>
                    <a:pt x="153" y="190"/>
                  </a:lnTo>
                  <a:lnTo>
                    <a:pt x="129" y="201"/>
                  </a:lnTo>
                  <a:lnTo>
                    <a:pt x="102" y="204"/>
                  </a:lnTo>
                  <a:lnTo>
                    <a:pt x="74" y="201"/>
                  </a:lnTo>
                  <a:lnTo>
                    <a:pt x="50" y="190"/>
                  </a:lnTo>
                  <a:lnTo>
                    <a:pt x="30" y="174"/>
                  </a:lnTo>
                  <a:lnTo>
                    <a:pt x="13" y="153"/>
                  </a:lnTo>
                  <a:lnTo>
                    <a:pt x="3" y="129"/>
                  </a:lnTo>
                  <a:lnTo>
                    <a:pt x="0" y="102"/>
                  </a:lnTo>
                  <a:lnTo>
                    <a:pt x="3" y="74"/>
                  </a:lnTo>
                  <a:lnTo>
                    <a:pt x="13" y="50"/>
                  </a:lnTo>
                  <a:lnTo>
                    <a:pt x="30" y="30"/>
                  </a:lnTo>
                  <a:lnTo>
                    <a:pt x="50" y="13"/>
                  </a:lnTo>
                  <a:lnTo>
                    <a:pt x="74" y="3"/>
                  </a:lnTo>
                  <a:lnTo>
                    <a:pt x="102"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sp>
          <p:nvSpPr>
            <p:cNvPr id="72" name="Freeform 7"/>
            <p:cNvSpPr>
              <a:spLocks noEditPoints="1"/>
            </p:cNvSpPr>
            <p:nvPr/>
          </p:nvSpPr>
          <p:spPr bwMode="auto">
            <a:xfrm>
              <a:off x="1145360" y="1919614"/>
              <a:ext cx="299574" cy="277578"/>
            </a:xfrm>
            <a:custGeom>
              <a:avLst/>
              <a:gdLst>
                <a:gd name="T0" fmla="*/ 31 w 177"/>
                <a:gd name="T1" fmla="*/ 94 h 164"/>
                <a:gd name="T2" fmla="*/ 19 w 177"/>
                <a:gd name="T3" fmla="*/ 94 h 164"/>
                <a:gd name="T4" fmla="*/ 1 w 177"/>
                <a:gd name="T5" fmla="*/ 79 h 164"/>
                <a:gd name="T6" fmla="*/ 12 w 177"/>
                <a:gd name="T7" fmla="*/ 47 h 164"/>
                <a:gd name="T8" fmla="*/ 36 w 177"/>
                <a:gd name="T9" fmla="*/ 55 h 164"/>
                <a:gd name="T10" fmla="*/ 48 w 177"/>
                <a:gd name="T11" fmla="*/ 52 h 164"/>
                <a:gd name="T12" fmla="*/ 48 w 177"/>
                <a:gd name="T13" fmla="*/ 59 h 164"/>
                <a:gd name="T14" fmla="*/ 55 w 177"/>
                <a:gd name="T15" fmla="*/ 82 h 164"/>
                <a:gd name="T16" fmla="*/ 31 w 177"/>
                <a:gd name="T17" fmla="*/ 94 h 164"/>
                <a:gd name="T18" fmla="*/ 36 w 177"/>
                <a:gd name="T19" fmla="*/ 47 h 164"/>
                <a:gd name="T20" fmla="*/ 12 w 177"/>
                <a:gd name="T21" fmla="*/ 23 h 164"/>
                <a:gd name="T22" fmla="*/ 36 w 177"/>
                <a:gd name="T23" fmla="*/ 0 h 164"/>
                <a:gd name="T24" fmla="*/ 59 w 177"/>
                <a:gd name="T25" fmla="*/ 23 h 164"/>
                <a:gd name="T26" fmla="*/ 36 w 177"/>
                <a:gd name="T27" fmla="*/ 47 h 164"/>
                <a:gd name="T28" fmla="*/ 129 w 177"/>
                <a:gd name="T29" fmla="*/ 164 h 164"/>
                <a:gd name="T30" fmla="*/ 49 w 177"/>
                <a:gd name="T31" fmla="*/ 164 h 164"/>
                <a:gd name="T32" fmla="*/ 24 w 177"/>
                <a:gd name="T33" fmla="*/ 140 h 164"/>
                <a:gd name="T34" fmla="*/ 56 w 177"/>
                <a:gd name="T35" fmla="*/ 88 h 164"/>
                <a:gd name="T36" fmla="*/ 89 w 177"/>
                <a:gd name="T37" fmla="*/ 101 h 164"/>
                <a:gd name="T38" fmla="*/ 121 w 177"/>
                <a:gd name="T39" fmla="*/ 88 h 164"/>
                <a:gd name="T40" fmla="*/ 153 w 177"/>
                <a:gd name="T41" fmla="*/ 140 h 164"/>
                <a:gd name="T42" fmla="*/ 129 w 177"/>
                <a:gd name="T43" fmla="*/ 164 h 164"/>
                <a:gd name="T44" fmla="*/ 89 w 177"/>
                <a:gd name="T45" fmla="*/ 94 h 164"/>
                <a:gd name="T46" fmla="*/ 53 w 177"/>
                <a:gd name="T47" fmla="*/ 59 h 164"/>
                <a:gd name="T48" fmla="*/ 89 w 177"/>
                <a:gd name="T49" fmla="*/ 23 h 164"/>
                <a:gd name="T50" fmla="*/ 124 w 177"/>
                <a:gd name="T51" fmla="*/ 59 h 164"/>
                <a:gd name="T52" fmla="*/ 89 w 177"/>
                <a:gd name="T53" fmla="*/ 94 h 164"/>
                <a:gd name="T54" fmla="*/ 141 w 177"/>
                <a:gd name="T55" fmla="*/ 47 h 164"/>
                <a:gd name="T56" fmla="*/ 118 w 177"/>
                <a:gd name="T57" fmla="*/ 23 h 164"/>
                <a:gd name="T58" fmla="*/ 141 w 177"/>
                <a:gd name="T59" fmla="*/ 0 h 164"/>
                <a:gd name="T60" fmla="*/ 165 w 177"/>
                <a:gd name="T61" fmla="*/ 23 h 164"/>
                <a:gd name="T62" fmla="*/ 141 w 177"/>
                <a:gd name="T63" fmla="*/ 47 h 164"/>
                <a:gd name="T64" fmla="*/ 159 w 177"/>
                <a:gd name="T65" fmla="*/ 94 h 164"/>
                <a:gd name="T66" fmla="*/ 146 w 177"/>
                <a:gd name="T67" fmla="*/ 94 h 164"/>
                <a:gd name="T68" fmla="*/ 122 w 177"/>
                <a:gd name="T69" fmla="*/ 82 h 164"/>
                <a:gd name="T70" fmla="*/ 130 w 177"/>
                <a:gd name="T71" fmla="*/ 59 h 164"/>
                <a:gd name="T72" fmla="*/ 129 w 177"/>
                <a:gd name="T73" fmla="*/ 52 h 164"/>
                <a:gd name="T74" fmla="*/ 141 w 177"/>
                <a:gd name="T75" fmla="*/ 55 h 164"/>
                <a:gd name="T76" fmla="*/ 165 w 177"/>
                <a:gd name="T77" fmla="*/ 47 h 164"/>
                <a:gd name="T78" fmla="*/ 177 w 177"/>
                <a:gd name="T79" fmla="*/ 79 h 164"/>
                <a:gd name="T80" fmla="*/ 159 w 177"/>
                <a:gd name="T81" fmla="*/ 9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7" h="164">
                  <a:moveTo>
                    <a:pt x="31" y="94"/>
                  </a:moveTo>
                  <a:cubicBezTo>
                    <a:pt x="19" y="94"/>
                    <a:pt x="19" y="94"/>
                    <a:pt x="19" y="94"/>
                  </a:cubicBezTo>
                  <a:cubicBezTo>
                    <a:pt x="9" y="94"/>
                    <a:pt x="1" y="89"/>
                    <a:pt x="1" y="79"/>
                  </a:cubicBezTo>
                  <a:cubicBezTo>
                    <a:pt x="1" y="72"/>
                    <a:pt x="0" y="47"/>
                    <a:pt x="12" y="47"/>
                  </a:cubicBezTo>
                  <a:cubicBezTo>
                    <a:pt x="14" y="47"/>
                    <a:pt x="24" y="55"/>
                    <a:pt x="36" y="55"/>
                  </a:cubicBezTo>
                  <a:cubicBezTo>
                    <a:pt x="40" y="55"/>
                    <a:pt x="44" y="54"/>
                    <a:pt x="48" y="52"/>
                  </a:cubicBezTo>
                  <a:cubicBezTo>
                    <a:pt x="48" y="54"/>
                    <a:pt x="48" y="57"/>
                    <a:pt x="48" y="59"/>
                  </a:cubicBezTo>
                  <a:cubicBezTo>
                    <a:pt x="48" y="67"/>
                    <a:pt x="50" y="75"/>
                    <a:pt x="55" y="82"/>
                  </a:cubicBezTo>
                  <a:cubicBezTo>
                    <a:pt x="46" y="82"/>
                    <a:pt x="37" y="86"/>
                    <a:pt x="31" y="94"/>
                  </a:cubicBezTo>
                  <a:close/>
                  <a:moveTo>
                    <a:pt x="36" y="47"/>
                  </a:moveTo>
                  <a:cubicBezTo>
                    <a:pt x="23" y="47"/>
                    <a:pt x="12" y="36"/>
                    <a:pt x="12" y="23"/>
                  </a:cubicBezTo>
                  <a:cubicBezTo>
                    <a:pt x="12" y="10"/>
                    <a:pt x="23" y="0"/>
                    <a:pt x="36" y="0"/>
                  </a:cubicBezTo>
                  <a:cubicBezTo>
                    <a:pt x="49" y="0"/>
                    <a:pt x="59" y="10"/>
                    <a:pt x="59" y="23"/>
                  </a:cubicBezTo>
                  <a:cubicBezTo>
                    <a:pt x="59" y="36"/>
                    <a:pt x="49" y="47"/>
                    <a:pt x="36" y="47"/>
                  </a:cubicBezTo>
                  <a:close/>
                  <a:moveTo>
                    <a:pt x="129" y="164"/>
                  </a:moveTo>
                  <a:cubicBezTo>
                    <a:pt x="49" y="164"/>
                    <a:pt x="49" y="164"/>
                    <a:pt x="49" y="164"/>
                  </a:cubicBezTo>
                  <a:cubicBezTo>
                    <a:pt x="34" y="164"/>
                    <a:pt x="24" y="155"/>
                    <a:pt x="24" y="140"/>
                  </a:cubicBezTo>
                  <a:cubicBezTo>
                    <a:pt x="24" y="120"/>
                    <a:pt x="29" y="88"/>
                    <a:pt x="56" y="88"/>
                  </a:cubicBezTo>
                  <a:cubicBezTo>
                    <a:pt x="59" y="88"/>
                    <a:pt x="70" y="101"/>
                    <a:pt x="89" y="101"/>
                  </a:cubicBezTo>
                  <a:cubicBezTo>
                    <a:pt x="107" y="101"/>
                    <a:pt x="118" y="88"/>
                    <a:pt x="121" y="88"/>
                  </a:cubicBezTo>
                  <a:cubicBezTo>
                    <a:pt x="148" y="88"/>
                    <a:pt x="153" y="120"/>
                    <a:pt x="153" y="140"/>
                  </a:cubicBezTo>
                  <a:cubicBezTo>
                    <a:pt x="153" y="155"/>
                    <a:pt x="143" y="164"/>
                    <a:pt x="129" y="164"/>
                  </a:cubicBezTo>
                  <a:close/>
                  <a:moveTo>
                    <a:pt x="89" y="94"/>
                  </a:moveTo>
                  <a:cubicBezTo>
                    <a:pt x="69" y="94"/>
                    <a:pt x="53" y="78"/>
                    <a:pt x="53" y="59"/>
                  </a:cubicBezTo>
                  <a:cubicBezTo>
                    <a:pt x="53" y="39"/>
                    <a:pt x="69" y="23"/>
                    <a:pt x="89" y="23"/>
                  </a:cubicBezTo>
                  <a:cubicBezTo>
                    <a:pt x="108" y="23"/>
                    <a:pt x="124" y="39"/>
                    <a:pt x="124" y="59"/>
                  </a:cubicBezTo>
                  <a:cubicBezTo>
                    <a:pt x="124" y="78"/>
                    <a:pt x="108" y="94"/>
                    <a:pt x="89" y="94"/>
                  </a:cubicBezTo>
                  <a:close/>
                  <a:moveTo>
                    <a:pt x="141" y="47"/>
                  </a:moveTo>
                  <a:cubicBezTo>
                    <a:pt x="128" y="47"/>
                    <a:pt x="118" y="36"/>
                    <a:pt x="118" y="23"/>
                  </a:cubicBezTo>
                  <a:cubicBezTo>
                    <a:pt x="118" y="10"/>
                    <a:pt x="128" y="0"/>
                    <a:pt x="141" y="0"/>
                  </a:cubicBezTo>
                  <a:cubicBezTo>
                    <a:pt x="154" y="0"/>
                    <a:pt x="165" y="10"/>
                    <a:pt x="165" y="23"/>
                  </a:cubicBezTo>
                  <a:cubicBezTo>
                    <a:pt x="165" y="36"/>
                    <a:pt x="154" y="47"/>
                    <a:pt x="141" y="47"/>
                  </a:cubicBezTo>
                  <a:close/>
                  <a:moveTo>
                    <a:pt x="159" y="94"/>
                  </a:moveTo>
                  <a:cubicBezTo>
                    <a:pt x="146" y="94"/>
                    <a:pt x="146" y="94"/>
                    <a:pt x="146" y="94"/>
                  </a:cubicBezTo>
                  <a:cubicBezTo>
                    <a:pt x="140" y="86"/>
                    <a:pt x="132" y="82"/>
                    <a:pt x="122" y="82"/>
                  </a:cubicBezTo>
                  <a:cubicBezTo>
                    <a:pt x="127" y="75"/>
                    <a:pt x="130" y="67"/>
                    <a:pt x="130" y="59"/>
                  </a:cubicBezTo>
                  <a:cubicBezTo>
                    <a:pt x="130" y="57"/>
                    <a:pt x="129" y="54"/>
                    <a:pt x="129" y="52"/>
                  </a:cubicBezTo>
                  <a:cubicBezTo>
                    <a:pt x="133" y="54"/>
                    <a:pt x="137" y="55"/>
                    <a:pt x="141" y="55"/>
                  </a:cubicBezTo>
                  <a:cubicBezTo>
                    <a:pt x="154" y="55"/>
                    <a:pt x="163" y="47"/>
                    <a:pt x="165" y="47"/>
                  </a:cubicBezTo>
                  <a:cubicBezTo>
                    <a:pt x="177" y="47"/>
                    <a:pt x="177" y="72"/>
                    <a:pt x="177" y="79"/>
                  </a:cubicBezTo>
                  <a:cubicBezTo>
                    <a:pt x="177" y="89"/>
                    <a:pt x="168" y="94"/>
                    <a:pt x="159" y="9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grpSp>
      <p:grpSp>
        <p:nvGrpSpPr>
          <p:cNvPr id="10" name="Group 2"/>
          <p:cNvGrpSpPr/>
          <p:nvPr/>
        </p:nvGrpSpPr>
        <p:grpSpPr>
          <a:xfrm>
            <a:off x="3635897" y="2061660"/>
            <a:ext cx="465007" cy="465151"/>
            <a:chOff x="3635896" y="1825130"/>
            <a:chExt cx="465007" cy="465007"/>
          </a:xfrm>
        </p:grpSpPr>
        <p:sp>
          <p:nvSpPr>
            <p:cNvPr id="74" name="Freeform 8"/>
            <p:cNvSpPr>
              <a:spLocks/>
            </p:cNvSpPr>
            <p:nvPr/>
          </p:nvSpPr>
          <p:spPr bwMode="auto">
            <a:xfrm>
              <a:off x="3635896" y="1825130"/>
              <a:ext cx="465007" cy="465007"/>
            </a:xfrm>
            <a:custGeom>
              <a:avLst/>
              <a:gdLst>
                <a:gd name="T0" fmla="*/ 101 w 203"/>
                <a:gd name="T1" fmla="*/ 0 h 203"/>
                <a:gd name="T2" fmla="*/ 129 w 203"/>
                <a:gd name="T3" fmla="*/ 2 h 203"/>
                <a:gd name="T4" fmla="*/ 153 w 203"/>
                <a:gd name="T5" fmla="*/ 13 h 203"/>
                <a:gd name="T6" fmla="*/ 173 w 203"/>
                <a:gd name="T7" fmla="*/ 29 h 203"/>
                <a:gd name="T8" fmla="*/ 190 w 203"/>
                <a:gd name="T9" fmla="*/ 50 h 203"/>
                <a:gd name="T10" fmla="*/ 200 w 203"/>
                <a:gd name="T11" fmla="*/ 74 h 203"/>
                <a:gd name="T12" fmla="*/ 203 w 203"/>
                <a:gd name="T13" fmla="*/ 101 h 203"/>
                <a:gd name="T14" fmla="*/ 200 w 203"/>
                <a:gd name="T15" fmla="*/ 129 h 203"/>
                <a:gd name="T16" fmla="*/ 190 w 203"/>
                <a:gd name="T17" fmla="*/ 153 h 203"/>
                <a:gd name="T18" fmla="*/ 173 w 203"/>
                <a:gd name="T19" fmla="*/ 174 h 203"/>
                <a:gd name="T20" fmla="*/ 153 w 203"/>
                <a:gd name="T21" fmla="*/ 190 h 203"/>
                <a:gd name="T22" fmla="*/ 129 w 203"/>
                <a:gd name="T23" fmla="*/ 200 h 203"/>
                <a:gd name="T24" fmla="*/ 101 w 203"/>
                <a:gd name="T25" fmla="*/ 203 h 203"/>
                <a:gd name="T26" fmla="*/ 74 w 203"/>
                <a:gd name="T27" fmla="*/ 200 h 203"/>
                <a:gd name="T28" fmla="*/ 50 w 203"/>
                <a:gd name="T29" fmla="*/ 190 h 203"/>
                <a:gd name="T30" fmla="*/ 29 w 203"/>
                <a:gd name="T31" fmla="*/ 174 h 203"/>
                <a:gd name="T32" fmla="*/ 13 w 203"/>
                <a:gd name="T33" fmla="*/ 153 h 203"/>
                <a:gd name="T34" fmla="*/ 3 w 203"/>
                <a:gd name="T35" fmla="*/ 129 h 203"/>
                <a:gd name="T36" fmla="*/ 0 w 203"/>
                <a:gd name="T37" fmla="*/ 101 h 203"/>
                <a:gd name="T38" fmla="*/ 3 w 203"/>
                <a:gd name="T39" fmla="*/ 74 h 203"/>
                <a:gd name="T40" fmla="*/ 13 w 203"/>
                <a:gd name="T41" fmla="*/ 50 h 203"/>
                <a:gd name="T42" fmla="*/ 29 w 203"/>
                <a:gd name="T43" fmla="*/ 29 h 203"/>
                <a:gd name="T44" fmla="*/ 50 w 203"/>
                <a:gd name="T45" fmla="*/ 13 h 203"/>
                <a:gd name="T46" fmla="*/ 74 w 203"/>
                <a:gd name="T47" fmla="*/ 2 h 203"/>
                <a:gd name="T48" fmla="*/ 101 w 203"/>
                <a:gd name="T4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3">
                  <a:moveTo>
                    <a:pt x="101" y="0"/>
                  </a:moveTo>
                  <a:lnTo>
                    <a:pt x="129" y="2"/>
                  </a:lnTo>
                  <a:lnTo>
                    <a:pt x="153" y="13"/>
                  </a:lnTo>
                  <a:lnTo>
                    <a:pt x="173" y="29"/>
                  </a:lnTo>
                  <a:lnTo>
                    <a:pt x="190" y="50"/>
                  </a:lnTo>
                  <a:lnTo>
                    <a:pt x="200" y="74"/>
                  </a:lnTo>
                  <a:lnTo>
                    <a:pt x="203" y="101"/>
                  </a:lnTo>
                  <a:lnTo>
                    <a:pt x="200" y="129"/>
                  </a:lnTo>
                  <a:lnTo>
                    <a:pt x="190" y="153"/>
                  </a:lnTo>
                  <a:lnTo>
                    <a:pt x="173" y="174"/>
                  </a:lnTo>
                  <a:lnTo>
                    <a:pt x="153" y="190"/>
                  </a:lnTo>
                  <a:lnTo>
                    <a:pt x="129" y="200"/>
                  </a:lnTo>
                  <a:lnTo>
                    <a:pt x="101" y="203"/>
                  </a:lnTo>
                  <a:lnTo>
                    <a:pt x="74" y="200"/>
                  </a:lnTo>
                  <a:lnTo>
                    <a:pt x="50" y="190"/>
                  </a:lnTo>
                  <a:lnTo>
                    <a:pt x="29" y="174"/>
                  </a:lnTo>
                  <a:lnTo>
                    <a:pt x="13" y="153"/>
                  </a:lnTo>
                  <a:lnTo>
                    <a:pt x="3" y="129"/>
                  </a:lnTo>
                  <a:lnTo>
                    <a:pt x="0" y="101"/>
                  </a:lnTo>
                  <a:lnTo>
                    <a:pt x="3" y="74"/>
                  </a:lnTo>
                  <a:lnTo>
                    <a:pt x="13" y="50"/>
                  </a:lnTo>
                  <a:lnTo>
                    <a:pt x="29" y="29"/>
                  </a:lnTo>
                  <a:lnTo>
                    <a:pt x="50" y="13"/>
                  </a:lnTo>
                  <a:lnTo>
                    <a:pt x="74" y="2"/>
                  </a:lnTo>
                  <a:lnTo>
                    <a:pt x="101"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sp>
          <p:nvSpPr>
            <p:cNvPr id="75" name="Freeform 8"/>
            <p:cNvSpPr>
              <a:spLocks noEditPoints="1"/>
            </p:cNvSpPr>
            <p:nvPr/>
          </p:nvSpPr>
          <p:spPr bwMode="auto">
            <a:xfrm>
              <a:off x="3788568" y="1901620"/>
              <a:ext cx="201914" cy="300866"/>
            </a:xfrm>
            <a:custGeom>
              <a:avLst/>
              <a:gdLst>
                <a:gd name="T0" fmla="*/ 85 w 94"/>
                <a:gd name="T1" fmla="*/ 44 h 140"/>
                <a:gd name="T2" fmla="*/ 45 w 94"/>
                <a:gd name="T3" fmla="*/ 90 h 140"/>
                <a:gd name="T4" fmla="*/ 26 w 94"/>
                <a:gd name="T5" fmla="*/ 105 h 140"/>
                <a:gd name="T6" fmla="*/ 26 w 94"/>
                <a:gd name="T7" fmla="*/ 108 h 140"/>
                <a:gd name="T8" fmla="*/ 35 w 94"/>
                <a:gd name="T9" fmla="*/ 123 h 140"/>
                <a:gd name="T10" fmla="*/ 17 w 94"/>
                <a:gd name="T11" fmla="*/ 140 h 140"/>
                <a:gd name="T12" fmla="*/ 0 w 94"/>
                <a:gd name="T13" fmla="*/ 123 h 140"/>
                <a:gd name="T14" fmla="*/ 9 w 94"/>
                <a:gd name="T15" fmla="*/ 108 h 140"/>
                <a:gd name="T16" fmla="*/ 9 w 94"/>
                <a:gd name="T17" fmla="*/ 33 h 140"/>
                <a:gd name="T18" fmla="*/ 0 w 94"/>
                <a:gd name="T19" fmla="*/ 17 h 140"/>
                <a:gd name="T20" fmla="*/ 17 w 94"/>
                <a:gd name="T21" fmla="*/ 0 h 140"/>
                <a:gd name="T22" fmla="*/ 35 w 94"/>
                <a:gd name="T23" fmla="*/ 17 h 140"/>
                <a:gd name="T24" fmla="*/ 26 w 94"/>
                <a:gd name="T25" fmla="*/ 33 h 140"/>
                <a:gd name="T26" fmla="*/ 26 w 94"/>
                <a:gd name="T27" fmla="*/ 78 h 140"/>
                <a:gd name="T28" fmla="*/ 40 w 94"/>
                <a:gd name="T29" fmla="*/ 73 h 140"/>
                <a:gd name="T30" fmla="*/ 67 w 94"/>
                <a:gd name="T31" fmla="*/ 44 h 140"/>
                <a:gd name="T32" fmla="*/ 58 w 94"/>
                <a:gd name="T33" fmla="*/ 29 h 140"/>
                <a:gd name="T34" fmla="*/ 76 w 94"/>
                <a:gd name="T35" fmla="*/ 11 h 140"/>
                <a:gd name="T36" fmla="*/ 94 w 94"/>
                <a:gd name="T37" fmla="*/ 29 h 140"/>
                <a:gd name="T38" fmla="*/ 85 w 94"/>
                <a:gd name="T39" fmla="*/ 44 h 140"/>
                <a:gd name="T40" fmla="*/ 17 w 94"/>
                <a:gd name="T41" fmla="*/ 9 h 140"/>
                <a:gd name="T42" fmla="*/ 9 w 94"/>
                <a:gd name="T43" fmla="*/ 17 h 140"/>
                <a:gd name="T44" fmla="*/ 17 w 94"/>
                <a:gd name="T45" fmla="*/ 26 h 140"/>
                <a:gd name="T46" fmla="*/ 26 w 94"/>
                <a:gd name="T47" fmla="*/ 17 h 140"/>
                <a:gd name="T48" fmla="*/ 17 w 94"/>
                <a:gd name="T49" fmla="*/ 9 h 140"/>
                <a:gd name="T50" fmla="*/ 17 w 94"/>
                <a:gd name="T51" fmla="*/ 114 h 140"/>
                <a:gd name="T52" fmla="*/ 9 w 94"/>
                <a:gd name="T53" fmla="*/ 123 h 140"/>
                <a:gd name="T54" fmla="*/ 17 w 94"/>
                <a:gd name="T55" fmla="*/ 132 h 140"/>
                <a:gd name="T56" fmla="*/ 26 w 94"/>
                <a:gd name="T57" fmla="*/ 123 h 140"/>
                <a:gd name="T58" fmla="*/ 17 w 94"/>
                <a:gd name="T59" fmla="*/ 114 h 140"/>
                <a:gd name="T60" fmla="*/ 76 w 94"/>
                <a:gd name="T61" fmla="*/ 20 h 140"/>
                <a:gd name="T62" fmla="*/ 67 w 94"/>
                <a:gd name="T63" fmla="*/ 29 h 140"/>
                <a:gd name="T64" fmla="*/ 76 w 94"/>
                <a:gd name="T65" fmla="*/ 38 h 140"/>
                <a:gd name="T66" fmla="*/ 85 w 94"/>
                <a:gd name="T67" fmla="*/ 29 h 140"/>
                <a:gd name="T68" fmla="*/ 76 w 94"/>
                <a:gd name="T69" fmla="*/ 2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140">
                  <a:moveTo>
                    <a:pt x="85" y="44"/>
                  </a:moveTo>
                  <a:cubicBezTo>
                    <a:pt x="84" y="77"/>
                    <a:pt x="61" y="85"/>
                    <a:pt x="45" y="90"/>
                  </a:cubicBezTo>
                  <a:cubicBezTo>
                    <a:pt x="31" y="94"/>
                    <a:pt x="26" y="96"/>
                    <a:pt x="26" y="105"/>
                  </a:cubicBezTo>
                  <a:cubicBezTo>
                    <a:pt x="26" y="108"/>
                    <a:pt x="26" y="108"/>
                    <a:pt x="26" y="108"/>
                  </a:cubicBezTo>
                  <a:cubicBezTo>
                    <a:pt x="31" y="111"/>
                    <a:pt x="35" y="116"/>
                    <a:pt x="35" y="123"/>
                  </a:cubicBezTo>
                  <a:cubicBezTo>
                    <a:pt x="35" y="132"/>
                    <a:pt x="27" y="140"/>
                    <a:pt x="17" y="140"/>
                  </a:cubicBezTo>
                  <a:cubicBezTo>
                    <a:pt x="8" y="140"/>
                    <a:pt x="0" y="132"/>
                    <a:pt x="0" y="123"/>
                  </a:cubicBezTo>
                  <a:cubicBezTo>
                    <a:pt x="0" y="116"/>
                    <a:pt x="3" y="111"/>
                    <a:pt x="9" y="108"/>
                  </a:cubicBezTo>
                  <a:cubicBezTo>
                    <a:pt x="9" y="33"/>
                    <a:pt x="9" y="33"/>
                    <a:pt x="9" y="33"/>
                  </a:cubicBezTo>
                  <a:cubicBezTo>
                    <a:pt x="3" y="29"/>
                    <a:pt x="0" y="24"/>
                    <a:pt x="0" y="17"/>
                  </a:cubicBezTo>
                  <a:cubicBezTo>
                    <a:pt x="0" y="8"/>
                    <a:pt x="8" y="0"/>
                    <a:pt x="17" y="0"/>
                  </a:cubicBezTo>
                  <a:cubicBezTo>
                    <a:pt x="27" y="0"/>
                    <a:pt x="35" y="8"/>
                    <a:pt x="35" y="17"/>
                  </a:cubicBezTo>
                  <a:cubicBezTo>
                    <a:pt x="35" y="24"/>
                    <a:pt x="31" y="29"/>
                    <a:pt x="26" y="33"/>
                  </a:cubicBezTo>
                  <a:cubicBezTo>
                    <a:pt x="26" y="78"/>
                    <a:pt x="26" y="78"/>
                    <a:pt x="26" y="78"/>
                  </a:cubicBezTo>
                  <a:cubicBezTo>
                    <a:pt x="31" y="76"/>
                    <a:pt x="36" y="74"/>
                    <a:pt x="40" y="73"/>
                  </a:cubicBezTo>
                  <a:cubicBezTo>
                    <a:pt x="57" y="67"/>
                    <a:pt x="67" y="63"/>
                    <a:pt x="67" y="44"/>
                  </a:cubicBezTo>
                  <a:cubicBezTo>
                    <a:pt x="62" y="41"/>
                    <a:pt x="58" y="36"/>
                    <a:pt x="58" y="29"/>
                  </a:cubicBezTo>
                  <a:cubicBezTo>
                    <a:pt x="58" y="19"/>
                    <a:pt x="66" y="11"/>
                    <a:pt x="76" y="11"/>
                  </a:cubicBezTo>
                  <a:cubicBezTo>
                    <a:pt x="86" y="11"/>
                    <a:pt x="94" y="19"/>
                    <a:pt x="94" y="29"/>
                  </a:cubicBezTo>
                  <a:cubicBezTo>
                    <a:pt x="94" y="36"/>
                    <a:pt x="90" y="41"/>
                    <a:pt x="85" y="44"/>
                  </a:cubicBezTo>
                  <a:close/>
                  <a:moveTo>
                    <a:pt x="17" y="9"/>
                  </a:moveTo>
                  <a:cubicBezTo>
                    <a:pt x="13" y="9"/>
                    <a:pt x="9" y="12"/>
                    <a:pt x="9" y="17"/>
                  </a:cubicBezTo>
                  <a:cubicBezTo>
                    <a:pt x="9" y="22"/>
                    <a:pt x="13" y="26"/>
                    <a:pt x="17" y="26"/>
                  </a:cubicBezTo>
                  <a:cubicBezTo>
                    <a:pt x="22" y="26"/>
                    <a:pt x="26" y="22"/>
                    <a:pt x="26" y="17"/>
                  </a:cubicBezTo>
                  <a:cubicBezTo>
                    <a:pt x="26" y="12"/>
                    <a:pt x="22" y="9"/>
                    <a:pt x="17" y="9"/>
                  </a:cubicBezTo>
                  <a:close/>
                  <a:moveTo>
                    <a:pt x="17" y="114"/>
                  </a:moveTo>
                  <a:cubicBezTo>
                    <a:pt x="13" y="114"/>
                    <a:pt x="9" y="118"/>
                    <a:pt x="9" y="123"/>
                  </a:cubicBezTo>
                  <a:cubicBezTo>
                    <a:pt x="9" y="128"/>
                    <a:pt x="13" y="132"/>
                    <a:pt x="17" y="132"/>
                  </a:cubicBezTo>
                  <a:cubicBezTo>
                    <a:pt x="22" y="132"/>
                    <a:pt x="26" y="128"/>
                    <a:pt x="26" y="123"/>
                  </a:cubicBezTo>
                  <a:cubicBezTo>
                    <a:pt x="26" y="118"/>
                    <a:pt x="22" y="114"/>
                    <a:pt x="17" y="114"/>
                  </a:cubicBezTo>
                  <a:close/>
                  <a:moveTo>
                    <a:pt x="76" y="20"/>
                  </a:moveTo>
                  <a:cubicBezTo>
                    <a:pt x="71" y="20"/>
                    <a:pt x="67" y="24"/>
                    <a:pt x="67" y="29"/>
                  </a:cubicBezTo>
                  <a:cubicBezTo>
                    <a:pt x="67" y="34"/>
                    <a:pt x="71" y="38"/>
                    <a:pt x="76" y="38"/>
                  </a:cubicBezTo>
                  <a:cubicBezTo>
                    <a:pt x="81" y="38"/>
                    <a:pt x="85" y="34"/>
                    <a:pt x="85" y="29"/>
                  </a:cubicBezTo>
                  <a:cubicBezTo>
                    <a:pt x="85" y="24"/>
                    <a:pt x="81" y="20"/>
                    <a:pt x="7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grpSp>
      <p:grpSp>
        <p:nvGrpSpPr>
          <p:cNvPr id="12" name="Group 17"/>
          <p:cNvGrpSpPr/>
          <p:nvPr/>
        </p:nvGrpSpPr>
        <p:grpSpPr>
          <a:xfrm>
            <a:off x="6365383" y="1223845"/>
            <a:ext cx="467298" cy="465151"/>
            <a:chOff x="6365383" y="987574"/>
            <a:chExt cx="467298" cy="465007"/>
          </a:xfrm>
        </p:grpSpPr>
        <p:sp>
          <p:nvSpPr>
            <p:cNvPr id="77" name="Freeform 10"/>
            <p:cNvSpPr>
              <a:spLocks/>
            </p:cNvSpPr>
            <p:nvPr/>
          </p:nvSpPr>
          <p:spPr bwMode="auto">
            <a:xfrm>
              <a:off x="6365383" y="987574"/>
              <a:ext cx="467298" cy="465007"/>
            </a:xfrm>
            <a:custGeom>
              <a:avLst/>
              <a:gdLst>
                <a:gd name="T0" fmla="*/ 101 w 204"/>
                <a:gd name="T1" fmla="*/ 0 h 203"/>
                <a:gd name="T2" fmla="*/ 130 w 204"/>
                <a:gd name="T3" fmla="*/ 3 h 203"/>
                <a:gd name="T4" fmla="*/ 153 w 204"/>
                <a:gd name="T5" fmla="*/ 13 h 203"/>
                <a:gd name="T6" fmla="*/ 174 w 204"/>
                <a:gd name="T7" fmla="*/ 29 h 203"/>
                <a:gd name="T8" fmla="*/ 191 w 204"/>
                <a:gd name="T9" fmla="*/ 50 h 203"/>
                <a:gd name="T10" fmla="*/ 201 w 204"/>
                <a:gd name="T11" fmla="*/ 74 h 203"/>
                <a:gd name="T12" fmla="*/ 204 w 204"/>
                <a:gd name="T13" fmla="*/ 102 h 203"/>
                <a:gd name="T14" fmla="*/ 201 w 204"/>
                <a:gd name="T15" fmla="*/ 129 h 203"/>
                <a:gd name="T16" fmla="*/ 191 w 204"/>
                <a:gd name="T17" fmla="*/ 153 h 203"/>
                <a:gd name="T18" fmla="*/ 174 w 204"/>
                <a:gd name="T19" fmla="*/ 174 h 203"/>
                <a:gd name="T20" fmla="*/ 153 w 204"/>
                <a:gd name="T21" fmla="*/ 190 h 203"/>
                <a:gd name="T22" fmla="*/ 130 w 204"/>
                <a:gd name="T23" fmla="*/ 200 h 203"/>
                <a:gd name="T24" fmla="*/ 101 w 204"/>
                <a:gd name="T25" fmla="*/ 203 h 203"/>
                <a:gd name="T26" fmla="*/ 75 w 204"/>
                <a:gd name="T27" fmla="*/ 200 h 203"/>
                <a:gd name="T28" fmla="*/ 51 w 204"/>
                <a:gd name="T29" fmla="*/ 190 h 203"/>
                <a:gd name="T30" fmla="*/ 30 w 204"/>
                <a:gd name="T31" fmla="*/ 174 h 203"/>
                <a:gd name="T32" fmla="*/ 14 w 204"/>
                <a:gd name="T33" fmla="*/ 153 h 203"/>
                <a:gd name="T34" fmla="*/ 3 w 204"/>
                <a:gd name="T35" fmla="*/ 129 h 203"/>
                <a:gd name="T36" fmla="*/ 0 w 204"/>
                <a:gd name="T37" fmla="*/ 102 h 203"/>
                <a:gd name="T38" fmla="*/ 3 w 204"/>
                <a:gd name="T39" fmla="*/ 74 h 203"/>
                <a:gd name="T40" fmla="*/ 14 w 204"/>
                <a:gd name="T41" fmla="*/ 50 h 203"/>
                <a:gd name="T42" fmla="*/ 30 w 204"/>
                <a:gd name="T43" fmla="*/ 29 h 203"/>
                <a:gd name="T44" fmla="*/ 51 w 204"/>
                <a:gd name="T45" fmla="*/ 13 h 203"/>
                <a:gd name="T46" fmla="*/ 75 w 204"/>
                <a:gd name="T47" fmla="*/ 3 h 203"/>
                <a:gd name="T48" fmla="*/ 101 w 204"/>
                <a:gd name="T4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203">
                  <a:moveTo>
                    <a:pt x="101" y="0"/>
                  </a:moveTo>
                  <a:lnTo>
                    <a:pt x="130" y="3"/>
                  </a:lnTo>
                  <a:lnTo>
                    <a:pt x="153" y="13"/>
                  </a:lnTo>
                  <a:lnTo>
                    <a:pt x="174" y="29"/>
                  </a:lnTo>
                  <a:lnTo>
                    <a:pt x="191" y="50"/>
                  </a:lnTo>
                  <a:lnTo>
                    <a:pt x="201" y="74"/>
                  </a:lnTo>
                  <a:lnTo>
                    <a:pt x="204" y="102"/>
                  </a:lnTo>
                  <a:lnTo>
                    <a:pt x="201" y="129"/>
                  </a:lnTo>
                  <a:lnTo>
                    <a:pt x="191" y="153"/>
                  </a:lnTo>
                  <a:lnTo>
                    <a:pt x="174" y="174"/>
                  </a:lnTo>
                  <a:lnTo>
                    <a:pt x="153" y="190"/>
                  </a:lnTo>
                  <a:lnTo>
                    <a:pt x="130" y="200"/>
                  </a:lnTo>
                  <a:lnTo>
                    <a:pt x="101" y="203"/>
                  </a:lnTo>
                  <a:lnTo>
                    <a:pt x="75" y="200"/>
                  </a:lnTo>
                  <a:lnTo>
                    <a:pt x="51" y="190"/>
                  </a:lnTo>
                  <a:lnTo>
                    <a:pt x="30" y="174"/>
                  </a:lnTo>
                  <a:lnTo>
                    <a:pt x="14" y="153"/>
                  </a:lnTo>
                  <a:lnTo>
                    <a:pt x="3" y="129"/>
                  </a:lnTo>
                  <a:lnTo>
                    <a:pt x="0" y="102"/>
                  </a:lnTo>
                  <a:lnTo>
                    <a:pt x="3" y="74"/>
                  </a:lnTo>
                  <a:lnTo>
                    <a:pt x="14" y="50"/>
                  </a:lnTo>
                  <a:lnTo>
                    <a:pt x="30" y="29"/>
                  </a:lnTo>
                  <a:lnTo>
                    <a:pt x="51" y="13"/>
                  </a:lnTo>
                  <a:lnTo>
                    <a:pt x="75" y="3"/>
                  </a:lnTo>
                  <a:lnTo>
                    <a:pt x="101"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sp>
          <p:nvSpPr>
            <p:cNvPr id="78" name="Freeform 9"/>
            <p:cNvSpPr>
              <a:spLocks noEditPoints="1"/>
            </p:cNvSpPr>
            <p:nvPr/>
          </p:nvSpPr>
          <p:spPr bwMode="auto">
            <a:xfrm>
              <a:off x="6458481" y="1121413"/>
              <a:ext cx="263683" cy="197326"/>
            </a:xfrm>
            <a:custGeom>
              <a:avLst/>
              <a:gdLst>
                <a:gd name="T0" fmla="*/ 302 w 302"/>
                <a:gd name="T1" fmla="*/ 226 h 226"/>
                <a:gd name="T2" fmla="*/ 0 w 302"/>
                <a:gd name="T3" fmla="*/ 226 h 226"/>
                <a:gd name="T4" fmla="*/ 0 w 302"/>
                <a:gd name="T5" fmla="*/ 0 h 226"/>
                <a:gd name="T6" fmla="*/ 17 w 302"/>
                <a:gd name="T7" fmla="*/ 0 h 226"/>
                <a:gd name="T8" fmla="*/ 17 w 302"/>
                <a:gd name="T9" fmla="*/ 206 h 226"/>
                <a:gd name="T10" fmla="*/ 302 w 302"/>
                <a:gd name="T11" fmla="*/ 206 h 226"/>
                <a:gd name="T12" fmla="*/ 302 w 302"/>
                <a:gd name="T13" fmla="*/ 226 h 226"/>
                <a:gd name="T14" fmla="*/ 282 w 302"/>
                <a:gd name="T15" fmla="*/ 188 h 226"/>
                <a:gd name="T16" fmla="*/ 37 w 302"/>
                <a:gd name="T17" fmla="*/ 188 h 226"/>
                <a:gd name="T18" fmla="*/ 37 w 302"/>
                <a:gd name="T19" fmla="*/ 103 h 226"/>
                <a:gd name="T20" fmla="*/ 103 w 302"/>
                <a:gd name="T21" fmla="*/ 17 h 226"/>
                <a:gd name="T22" fmla="*/ 189 w 302"/>
                <a:gd name="T23" fmla="*/ 103 h 226"/>
                <a:gd name="T24" fmla="*/ 245 w 302"/>
                <a:gd name="T25" fmla="*/ 56 h 226"/>
                <a:gd name="T26" fmla="*/ 282 w 302"/>
                <a:gd name="T27" fmla="*/ 18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226">
                  <a:moveTo>
                    <a:pt x="302" y="226"/>
                  </a:moveTo>
                  <a:lnTo>
                    <a:pt x="0" y="226"/>
                  </a:lnTo>
                  <a:lnTo>
                    <a:pt x="0" y="0"/>
                  </a:lnTo>
                  <a:lnTo>
                    <a:pt x="17" y="0"/>
                  </a:lnTo>
                  <a:lnTo>
                    <a:pt x="17" y="206"/>
                  </a:lnTo>
                  <a:lnTo>
                    <a:pt x="302" y="206"/>
                  </a:lnTo>
                  <a:lnTo>
                    <a:pt x="302" y="226"/>
                  </a:lnTo>
                  <a:close/>
                  <a:moveTo>
                    <a:pt x="282" y="188"/>
                  </a:moveTo>
                  <a:lnTo>
                    <a:pt x="37" y="188"/>
                  </a:lnTo>
                  <a:lnTo>
                    <a:pt x="37" y="103"/>
                  </a:lnTo>
                  <a:lnTo>
                    <a:pt x="103" y="17"/>
                  </a:lnTo>
                  <a:lnTo>
                    <a:pt x="189" y="103"/>
                  </a:lnTo>
                  <a:lnTo>
                    <a:pt x="245" y="56"/>
                  </a:lnTo>
                  <a:lnTo>
                    <a:pt x="282" y="18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grpSp>
      <p:grpSp>
        <p:nvGrpSpPr>
          <p:cNvPr id="13" name="Group 3"/>
          <p:cNvGrpSpPr/>
          <p:nvPr/>
        </p:nvGrpSpPr>
        <p:grpSpPr>
          <a:xfrm>
            <a:off x="4770915" y="3327842"/>
            <a:ext cx="465007" cy="469734"/>
            <a:chOff x="4770914" y="3090921"/>
            <a:chExt cx="465007" cy="469589"/>
          </a:xfrm>
        </p:grpSpPr>
        <p:sp>
          <p:nvSpPr>
            <p:cNvPr id="80" name="Freeform 9"/>
            <p:cNvSpPr>
              <a:spLocks/>
            </p:cNvSpPr>
            <p:nvPr/>
          </p:nvSpPr>
          <p:spPr bwMode="auto">
            <a:xfrm>
              <a:off x="4770914" y="3090921"/>
              <a:ext cx="465007" cy="469589"/>
            </a:xfrm>
            <a:custGeom>
              <a:avLst/>
              <a:gdLst>
                <a:gd name="T0" fmla="*/ 102 w 203"/>
                <a:gd name="T1" fmla="*/ 0 h 205"/>
                <a:gd name="T2" fmla="*/ 129 w 203"/>
                <a:gd name="T3" fmla="*/ 4 h 205"/>
                <a:gd name="T4" fmla="*/ 153 w 203"/>
                <a:gd name="T5" fmla="*/ 14 h 205"/>
                <a:gd name="T6" fmla="*/ 174 w 203"/>
                <a:gd name="T7" fmla="*/ 29 h 205"/>
                <a:gd name="T8" fmla="*/ 190 w 203"/>
                <a:gd name="T9" fmla="*/ 50 h 205"/>
                <a:gd name="T10" fmla="*/ 200 w 203"/>
                <a:gd name="T11" fmla="*/ 75 h 205"/>
                <a:gd name="T12" fmla="*/ 203 w 203"/>
                <a:gd name="T13" fmla="*/ 102 h 205"/>
                <a:gd name="T14" fmla="*/ 200 w 203"/>
                <a:gd name="T15" fmla="*/ 129 h 205"/>
                <a:gd name="T16" fmla="*/ 190 w 203"/>
                <a:gd name="T17" fmla="*/ 154 h 205"/>
                <a:gd name="T18" fmla="*/ 174 w 203"/>
                <a:gd name="T19" fmla="*/ 174 h 205"/>
                <a:gd name="T20" fmla="*/ 153 w 203"/>
                <a:gd name="T21" fmla="*/ 190 h 205"/>
                <a:gd name="T22" fmla="*/ 129 w 203"/>
                <a:gd name="T23" fmla="*/ 200 h 205"/>
                <a:gd name="T24" fmla="*/ 102 w 203"/>
                <a:gd name="T25" fmla="*/ 205 h 205"/>
                <a:gd name="T26" fmla="*/ 76 w 203"/>
                <a:gd name="T27" fmla="*/ 200 h 205"/>
                <a:gd name="T28" fmla="*/ 50 w 203"/>
                <a:gd name="T29" fmla="*/ 190 h 205"/>
                <a:gd name="T30" fmla="*/ 29 w 203"/>
                <a:gd name="T31" fmla="*/ 174 h 205"/>
                <a:gd name="T32" fmla="*/ 15 w 203"/>
                <a:gd name="T33" fmla="*/ 154 h 205"/>
                <a:gd name="T34" fmla="*/ 4 w 203"/>
                <a:gd name="T35" fmla="*/ 129 h 205"/>
                <a:gd name="T36" fmla="*/ 0 w 203"/>
                <a:gd name="T37" fmla="*/ 102 h 205"/>
                <a:gd name="T38" fmla="*/ 4 w 203"/>
                <a:gd name="T39" fmla="*/ 75 h 205"/>
                <a:gd name="T40" fmla="*/ 15 w 203"/>
                <a:gd name="T41" fmla="*/ 50 h 205"/>
                <a:gd name="T42" fmla="*/ 29 w 203"/>
                <a:gd name="T43" fmla="*/ 29 h 205"/>
                <a:gd name="T44" fmla="*/ 50 w 203"/>
                <a:gd name="T45" fmla="*/ 14 h 205"/>
                <a:gd name="T46" fmla="*/ 76 w 203"/>
                <a:gd name="T47" fmla="*/ 4 h 205"/>
                <a:gd name="T48" fmla="*/ 102 w 203"/>
                <a:gd name="T49"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5">
                  <a:moveTo>
                    <a:pt x="102" y="0"/>
                  </a:moveTo>
                  <a:lnTo>
                    <a:pt x="129" y="4"/>
                  </a:lnTo>
                  <a:lnTo>
                    <a:pt x="153" y="14"/>
                  </a:lnTo>
                  <a:lnTo>
                    <a:pt x="174" y="29"/>
                  </a:lnTo>
                  <a:lnTo>
                    <a:pt x="190" y="50"/>
                  </a:lnTo>
                  <a:lnTo>
                    <a:pt x="200" y="75"/>
                  </a:lnTo>
                  <a:lnTo>
                    <a:pt x="203" y="102"/>
                  </a:lnTo>
                  <a:lnTo>
                    <a:pt x="200" y="129"/>
                  </a:lnTo>
                  <a:lnTo>
                    <a:pt x="190" y="154"/>
                  </a:lnTo>
                  <a:lnTo>
                    <a:pt x="174" y="174"/>
                  </a:lnTo>
                  <a:lnTo>
                    <a:pt x="153" y="190"/>
                  </a:lnTo>
                  <a:lnTo>
                    <a:pt x="129" y="200"/>
                  </a:lnTo>
                  <a:lnTo>
                    <a:pt x="102" y="205"/>
                  </a:lnTo>
                  <a:lnTo>
                    <a:pt x="76" y="200"/>
                  </a:lnTo>
                  <a:lnTo>
                    <a:pt x="50" y="190"/>
                  </a:lnTo>
                  <a:lnTo>
                    <a:pt x="29" y="174"/>
                  </a:lnTo>
                  <a:lnTo>
                    <a:pt x="15" y="154"/>
                  </a:lnTo>
                  <a:lnTo>
                    <a:pt x="4" y="129"/>
                  </a:lnTo>
                  <a:lnTo>
                    <a:pt x="0" y="102"/>
                  </a:lnTo>
                  <a:lnTo>
                    <a:pt x="4" y="75"/>
                  </a:lnTo>
                  <a:lnTo>
                    <a:pt x="15" y="50"/>
                  </a:lnTo>
                  <a:lnTo>
                    <a:pt x="29" y="29"/>
                  </a:lnTo>
                  <a:lnTo>
                    <a:pt x="50" y="14"/>
                  </a:lnTo>
                  <a:lnTo>
                    <a:pt x="76" y="4"/>
                  </a:lnTo>
                  <a:lnTo>
                    <a:pt x="102"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sp>
          <p:nvSpPr>
            <p:cNvPr id="81" name="Freeform 10"/>
            <p:cNvSpPr>
              <a:spLocks noEditPoints="1"/>
            </p:cNvSpPr>
            <p:nvPr/>
          </p:nvSpPr>
          <p:spPr bwMode="auto">
            <a:xfrm>
              <a:off x="4870438" y="3218381"/>
              <a:ext cx="260899" cy="203797"/>
            </a:xfrm>
            <a:custGeom>
              <a:avLst/>
              <a:gdLst>
                <a:gd name="T0" fmla="*/ 164 w 164"/>
                <a:gd name="T1" fmla="*/ 114 h 128"/>
                <a:gd name="T2" fmla="*/ 149 w 164"/>
                <a:gd name="T3" fmla="*/ 128 h 128"/>
                <a:gd name="T4" fmla="*/ 15 w 164"/>
                <a:gd name="T5" fmla="*/ 128 h 128"/>
                <a:gd name="T6" fmla="*/ 0 w 164"/>
                <a:gd name="T7" fmla="*/ 114 h 128"/>
                <a:gd name="T8" fmla="*/ 0 w 164"/>
                <a:gd name="T9" fmla="*/ 14 h 128"/>
                <a:gd name="T10" fmla="*/ 15 w 164"/>
                <a:gd name="T11" fmla="*/ 0 h 128"/>
                <a:gd name="T12" fmla="*/ 149 w 164"/>
                <a:gd name="T13" fmla="*/ 0 h 128"/>
                <a:gd name="T14" fmla="*/ 164 w 164"/>
                <a:gd name="T15" fmla="*/ 14 h 128"/>
                <a:gd name="T16" fmla="*/ 164 w 164"/>
                <a:gd name="T17" fmla="*/ 114 h 128"/>
                <a:gd name="T18" fmla="*/ 149 w 164"/>
                <a:gd name="T19" fmla="*/ 11 h 128"/>
                <a:gd name="T20" fmla="*/ 15 w 164"/>
                <a:gd name="T21" fmla="*/ 11 h 128"/>
                <a:gd name="T22" fmla="*/ 12 w 164"/>
                <a:gd name="T23" fmla="*/ 14 h 128"/>
                <a:gd name="T24" fmla="*/ 25 w 164"/>
                <a:gd name="T25" fmla="*/ 40 h 128"/>
                <a:gd name="T26" fmla="*/ 62 w 164"/>
                <a:gd name="T27" fmla="*/ 69 h 128"/>
                <a:gd name="T28" fmla="*/ 82 w 164"/>
                <a:gd name="T29" fmla="*/ 82 h 128"/>
                <a:gd name="T30" fmla="*/ 82 w 164"/>
                <a:gd name="T31" fmla="*/ 82 h 128"/>
                <a:gd name="T32" fmla="*/ 82 w 164"/>
                <a:gd name="T33" fmla="*/ 82 h 128"/>
                <a:gd name="T34" fmla="*/ 102 w 164"/>
                <a:gd name="T35" fmla="*/ 69 h 128"/>
                <a:gd name="T36" fmla="*/ 139 w 164"/>
                <a:gd name="T37" fmla="*/ 40 h 128"/>
                <a:gd name="T38" fmla="*/ 152 w 164"/>
                <a:gd name="T39" fmla="*/ 18 h 128"/>
                <a:gd name="T40" fmla="*/ 149 w 164"/>
                <a:gd name="T41" fmla="*/ 11 h 128"/>
                <a:gd name="T42" fmla="*/ 152 w 164"/>
                <a:gd name="T43" fmla="*/ 43 h 128"/>
                <a:gd name="T44" fmla="*/ 146 w 164"/>
                <a:gd name="T45" fmla="*/ 50 h 128"/>
                <a:gd name="T46" fmla="*/ 107 w 164"/>
                <a:gd name="T47" fmla="*/ 80 h 128"/>
                <a:gd name="T48" fmla="*/ 82 w 164"/>
                <a:gd name="T49" fmla="*/ 93 h 128"/>
                <a:gd name="T50" fmla="*/ 82 w 164"/>
                <a:gd name="T51" fmla="*/ 93 h 128"/>
                <a:gd name="T52" fmla="*/ 82 w 164"/>
                <a:gd name="T53" fmla="*/ 93 h 128"/>
                <a:gd name="T54" fmla="*/ 57 w 164"/>
                <a:gd name="T55" fmla="*/ 80 h 128"/>
                <a:gd name="T56" fmla="*/ 18 w 164"/>
                <a:gd name="T57" fmla="*/ 50 h 128"/>
                <a:gd name="T58" fmla="*/ 12 w 164"/>
                <a:gd name="T59" fmla="*/ 43 h 128"/>
                <a:gd name="T60" fmla="*/ 12 w 164"/>
                <a:gd name="T61" fmla="*/ 114 h 128"/>
                <a:gd name="T62" fmla="*/ 15 w 164"/>
                <a:gd name="T63" fmla="*/ 117 h 128"/>
                <a:gd name="T64" fmla="*/ 149 w 164"/>
                <a:gd name="T65" fmla="*/ 117 h 128"/>
                <a:gd name="T66" fmla="*/ 152 w 164"/>
                <a:gd name="T67" fmla="*/ 114 h 128"/>
                <a:gd name="T68" fmla="*/ 152 w 164"/>
                <a:gd name="T6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 h="128">
                  <a:moveTo>
                    <a:pt x="164" y="114"/>
                  </a:moveTo>
                  <a:cubicBezTo>
                    <a:pt x="164" y="122"/>
                    <a:pt x="157" y="128"/>
                    <a:pt x="149" y="128"/>
                  </a:cubicBezTo>
                  <a:cubicBezTo>
                    <a:pt x="15" y="128"/>
                    <a:pt x="15" y="128"/>
                    <a:pt x="15" y="128"/>
                  </a:cubicBezTo>
                  <a:cubicBezTo>
                    <a:pt x="7" y="128"/>
                    <a:pt x="0" y="122"/>
                    <a:pt x="0" y="114"/>
                  </a:cubicBezTo>
                  <a:cubicBezTo>
                    <a:pt x="0" y="14"/>
                    <a:pt x="0" y="14"/>
                    <a:pt x="0" y="14"/>
                  </a:cubicBezTo>
                  <a:cubicBezTo>
                    <a:pt x="0" y="6"/>
                    <a:pt x="7" y="0"/>
                    <a:pt x="15" y="0"/>
                  </a:cubicBezTo>
                  <a:cubicBezTo>
                    <a:pt x="149" y="0"/>
                    <a:pt x="149" y="0"/>
                    <a:pt x="149" y="0"/>
                  </a:cubicBezTo>
                  <a:cubicBezTo>
                    <a:pt x="157" y="0"/>
                    <a:pt x="164" y="6"/>
                    <a:pt x="164" y="14"/>
                  </a:cubicBezTo>
                  <a:lnTo>
                    <a:pt x="164" y="114"/>
                  </a:lnTo>
                  <a:close/>
                  <a:moveTo>
                    <a:pt x="149" y="11"/>
                  </a:moveTo>
                  <a:cubicBezTo>
                    <a:pt x="15" y="11"/>
                    <a:pt x="15" y="11"/>
                    <a:pt x="15" y="11"/>
                  </a:cubicBezTo>
                  <a:cubicBezTo>
                    <a:pt x="13" y="11"/>
                    <a:pt x="12" y="13"/>
                    <a:pt x="12" y="14"/>
                  </a:cubicBezTo>
                  <a:cubicBezTo>
                    <a:pt x="12" y="25"/>
                    <a:pt x="17" y="34"/>
                    <a:pt x="25" y="40"/>
                  </a:cubicBezTo>
                  <a:cubicBezTo>
                    <a:pt x="37" y="50"/>
                    <a:pt x="50" y="59"/>
                    <a:pt x="62" y="69"/>
                  </a:cubicBezTo>
                  <a:cubicBezTo>
                    <a:pt x="67" y="73"/>
                    <a:pt x="76" y="82"/>
                    <a:pt x="82" y="82"/>
                  </a:cubicBezTo>
                  <a:cubicBezTo>
                    <a:pt x="82" y="82"/>
                    <a:pt x="82" y="82"/>
                    <a:pt x="82" y="82"/>
                  </a:cubicBezTo>
                  <a:cubicBezTo>
                    <a:pt x="82" y="82"/>
                    <a:pt x="82" y="82"/>
                    <a:pt x="82" y="82"/>
                  </a:cubicBezTo>
                  <a:cubicBezTo>
                    <a:pt x="89" y="82"/>
                    <a:pt x="97" y="73"/>
                    <a:pt x="102" y="69"/>
                  </a:cubicBezTo>
                  <a:cubicBezTo>
                    <a:pt x="114" y="59"/>
                    <a:pt x="127" y="50"/>
                    <a:pt x="139" y="40"/>
                  </a:cubicBezTo>
                  <a:cubicBezTo>
                    <a:pt x="145" y="36"/>
                    <a:pt x="152" y="25"/>
                    <a:pt x="152" y="18"/>
                  </a:cubicBezTo>
                  <a:cubicBezTo>
                    <a:pt x="152" y="15"/>
                    <a:pt x="153" y="11"/>
                    <a:pt x="149" y="11"/>
                  </a:cubicBezTo>
                  <a:close/>
                  <a:moveTo>
                    <a:pt x="152" y="43"/>
                  </a:moveTo>
                  <a:cubicBezTo>
                    <a:pt x="150" y="46"/>
                    <a:pt x="148" y="48"/>
                    <a:pt x="146" y="50"/>
                  </a:cubicBezTo>
                  <a:cubicBezTo>
                    <a:pt x="133" y="60"/>
                    <a:pt x="120" y="70"/>
                    <a:pt x="107" y="80"/>
                  </a:cubicBezTo>
                  <a:cubicBezTo>
                    <a:pt x="100" y="86"/>
                    <a:pt x="92" y="93"/>
                    <a:pt x="82" y="93"/>
                  </a:cubicBezTo>
                  <a:cubicBezTo>
                    <a:pt x="82" y="93"/>
                    <a:pt x="82" y="93"/>
                    <a:pt x="82" y="93"/>
                  </a:cubicBezTo>
                  <a:cubicBezTo>
                    <a:pt x="82" y="93"/>
                    <a:pt x="82" y="93"/>
                    <a:pt x="82" y="93"/>
                  </a:cubicBezTo>
                  <a:cubicBezTo>
                    <a:pt x="72" y="93"/>
                    <a:pt x="64" y="86"/>
                    <a:pt x="57" y="80"/>
                  </a:cubicBezTo>
                  <a:cubicBezTo>
                    <a:pt x="44" y="70"/>
                    <a:pt x="31" y="60"/>
                    <a:pt x="18" y="50"/>
                  </a:cubicBezTo>
                  <a:cubicBezTo>
                    <a:pt x="16" y="48"/>
                    <a:pt x="14" y="46"/>
                    <a:pt x="12" y="43"/>
                  </a:cubicBezTo>
                  <a:cubicBezTo>
                    <a:pt x="12" y="114"/>
                    <a:pt x="12" y="114"/>
                    <a:pt x="12" y="114"/>
                  </a:cubicBezTo>
                  <a:cubicBezTo>
                    <a:pt x="12" y="115"/>
                    <a:pt x="13" y="117"/>
                    <a:pt x="15" y="117"/>
                  </a:cubicBezTo>
                  <a:cubicBezTo>
                    <a:pt x="149" y="117"/>
                    <a:pt x="149" y="117"/>
                    <a:pt x="149" y="117"/>
                  </a:cubicBezTo>
                  <a:cubicBezTo>
                    <a:pt x="151" y="117"/>
                    <a:pt x="152" y="115"/>
                    <a:pt x="152" y="114"/>
                  </a:cubicBezTo>
                  <a:lnTo>
                    <a:pt x="152" y="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grpSp>
      <p:grpSp>
        <p:nvGrpSpPr>
          <p:cNvPr id="14" name="Group 18"/>
          <p:cNvGrpSpPr/>
          <p:nvPr/>
        </p:nvGrpSpPr>
        <p:grpSpPr>
          <a:xfrm>
            <a:off x="7596336" y="1574911"/>
            <a:ext cx="467298" cy="467442"/>
            <a:chOff x="7850778" y="1338532"/>
            <a:chExt cx="467298" cy="467298"/>
          </a:xfrm>
        </p:grpSpPr>
        <p:sp>
          <p:nvSpPr>
            <p:cNvPr id="83" name="Freeform 12"/>
            <p:cNvSpPr>
              <a:spLocks/>
            </p:cNvSpPr>
            <p:nvPr/>
          </p:nvSpPr>
          <p:spPr bwMode="auto">
            <a:xfrm>
              <a:off x="7850778" y="1338532"/>
              <a:ext cx="467298" cy="467298"/>
            </a:xfrm>
            <a:custGeom>
              <a:avLst/>
              <a:gdLst>
                <a:gd name="T0" fmla="*/ 101 w 204"/>
                <a:gd name="T1" fmla="*/ 0 h 204"/>
                <a:gd name="T2" fmla="*/ 129 w 204"/>
                <a:gd name="T3" fmla="*/ 3 h 204"/>
                <a:gd name="T4" fmla="*/ 153 w 204"/>
                <a:gd name="T5" fmla="*/ 13 h 204"/>
                <a:gd name="T6" fmla="*/ 174 w 204"/>
                <a:gd name="T7" fmla="*/ 30 h 204"/>
                <a:gd name="T8" fmla="*/ 190 w 204"/>
                <a:gd name="T9" fmla="*/ 51 h 204"/>
                <a:gd name="T10" fmla="*/ 201 w 204"/>
                <a:gd name="T11" fmla="*/ 74 h 204"/>
                <a:gd name="T12" fmla="*/ 204 w 204"/>
                <a:gd name="T13" fmla="*/ 101 h 204"/>
                <a:gd name="T14" fmla="*/ 201 w 204"/>
                <a:gd name="T15" fmla="*/ 128 h 204"/>
                <a:gd name="T16" fmla="*/ 190 w 204"/>
                <a:gd name="T17" fmla="*/ 153 h 204"/>
                <a:gd name="T18" fmla="*/ 174 w 204"/>
                <a:gd name="T19" fmla="*/ 174 h 204"/>
                <a:gd name="T20" fmla="*/ 153 w 204"/>
                <a:gd name="T21" fmla="*/ 189 h 204"/>
                <a:gd name="T22" fmla="*/ 129 w 204"/>
                <a:gd name="T23" fmla="*/ 199 h 204"/>
                <a:gd name="T24" fmla="*/ 101 w 204"/>
                <a:gd name="T25" fmla="*/ 204 h 204"/>
                <a:gd name="T26" fmla="*/ 74 w 204"/>
                <a:gd name="T27" fmla="*/ 199 h 204"/>
                <a:gd name="T28" fmla="*/ 51 w 204"/>
                <a:gd name="T29" fmla="*/ 189 h 204"/>
                <a:gd name="T30" fmla="*/ 30 w 204"/>
                <a:gd name="T31" fmla="*/ 174 h 204"/>
                <a:gd name="T32" fmla="*/ 13 w 204"/>
                <a:gd name="T33" fmla="*/ 153 h 204"/>
                <a:gd name="T34" fmla="*/ 3 w 204"/>
                <a:gd name="T35" fmla="*/ 128 h 204"/>
                <a:gd name="T36" fmla="*/ 0 w 204"/>
                <a:gd name="T37" fmla="*/ 101 h 204"/>
                <a:gd name="T38" fmla="*/ 3 w 204"/>
                <a:gd name="T39" fmla="*/ 74 h 204"/>
                <a:gd name="T40" fmla="*/ 13 w 204"/>
                <a:gd name="T41" fmla="*/ 51 h 204"/>
                <a:gd name="T42" fmla="*/ 30 w 204"/>
                <a:gd name="T43" fmla="*/ 30 h 204"/>
                <a:gd name="T44" fmla="*/ 51 w 204"/>
                <a:gd name="T45" fmla="*/ 13 h 204"/>
                <a:gd name="T46" fmla="*/ 74 w 204"/>
                <a:gd name="T47" fmla="*/ 3 h 204"/>
                <a:gd name="T48" fmla="*/ 101 w 204"/>
                <a:gd name="T4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204">
                  <a:moveTo>
                    <a:pt x="101" y="0"/>
                  </a:moveTo>
                  <a:lnTo>
                    <a:pt x="129" y="3"/>
                  </a:lnTo>
                  <a:lnTo>
                    <a:pt x="153" y="13"/>
                  </a:lnTo>
                  <a:lnTo>
                    <a:pt x="174" y="30"/>
                  </a:lnTo>
                  <a:lnTo>
                    <a:pt x="190" y="51"/>
                  </a:lnTo>
                  <a:lnTo>
                    <a:pt x="201" y="74"/>
                  </a:lnTo>
                  <a:lnTo>
                    <a:pt x="204" y="101"/>
                  </a:lnTo>
                  <a:lnTo>
                    <a:pt x="201" y="128"/>
                  </a:lnTo>
                  <a:lnTo>
                    <a:pt x="190" y="153"/>
                  </a:lnTo>
                  <a:lnTo>
                    <a:pt x="174" y="174"/>
                  </a:lnTo>
                  <a:lnTo>
                    <a:pt x="153" y="189"/>
                  </a:lnTo>
                  <a:lnTo>
                    <a:pt x="129" y="199"/>
                  </a:lnTo>
                  <a:lnTo>
                    <a:pt x="101" y="204"/>
                  </a:lnTo>
                  <a:lnTo>
                    <a:pt x="74" y="199"/>
                  </a:lnTo>
                  <a:lnTo>
                    <a:pt x="51" y="189"/>
                  </a:lnTo>
                  <a:lnTo>
                    <a:pt x="30" y="174"/>
                  </a:lnTo>
                  <a:lnTo>
                    <a:pt x="13" y="153"/>
                  </a:lnTo>
                  <a:lnTo>
                    <a:pt x="3" y="128"/>
                  </a:lnTo>
                  <a:lnTo>
                    <a:pt x="0" y="101"/>
                  </a:lnTo>
                  <a:lnTo>
                    <a:pt x="3" y="74"/>
                  </a:lnTo>
                  <a:lnTo>
                    <a:pt x="13" y="51"/>
                  </a:lnTo>
                  <a:lnTo>
                    <a:pt x="30" y="30"/>
                  </a:lnTo>
                  <a:lnTo>
                    <a:pt x="51" y="13"/>
                  </a:lnTo>
                  <a:lnTo>
                    <a:pt x="74" y="3"/>
                  </a:lnTo>
                  <a:lnTo>
                    <a:pt x="101"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sp>
          <p:nvSpPr>
            <p:cNvPr id="84" name="Freeform 11"/>
            <p:cNvSpPr>
              <a:spLocks noEditPoints="1"/>
            </p:cNvSpPr>
            <p:nvPr/>
          </p:nvSpPr>
          <p:spPr bwMode="auto">
            <a:xfrm>
              <a:off x="7954681" y="1439214"/>
              <a:ext cx="254730" cy="253695"/>
            </a:xfrm>
            <a:custGeom>
              <a:avLst/>
              <a:gdLst>
                <a:gd name="T0" fmla="*/ 141 w 152"/>
                <a:gd name="T1" fmla="*/ 152 h 152"/>
                <a:gd name="T2" fmla="*/ 132 w 152"/>
                <a:gd name="T3" fmla="*/ 148 h 152"/>
                <a:gd name="T4" fmla="*/ 101 w 152"/>
                <a:gd name="T5" fmla="*/ 117 h 152"/>
                <a:gd name="T6" fmla="*/ 65 w 152"/>
                <a:gd name="T7" fmla="*/ 128 h 152"/>
                <a:gd name="T8" fmla="*/ 0 w 152"/>
                <a:gd name="T9" fmla="*/ 64 h 152"/>
                <a:gd name="T10" fmla="*/ 65 w 152"/>
                <a:gd name="T11" fmla="*/ 0 h 152"/>
                <a:gd name="T12" fmla="*/ 129 w 152"/>
                <a:gd name="T13" fmla="*/ 64 h 152"/>
                <a:gd name="T14" fmla="*/ 118 w 152"/>
                <a:gd name="T15" fmla="*/ 100 h 152"/>
                <a:gd name="T16" fmla="*/ 149 w 152"/>
                <a:gd name="T17" fmla="*/ 132 h 152"/>
                <a:gd name="T18" fmla="*/ 152 w 152"/>
                <a:gd name="T19" fmla="*/ 140 h 152"/>
                <a:gd name="T20" fmla="*/ 141 w 152"/>
                <a:gd name="T21" fmla="*/ 152 h 152"/>
                <a:gd name="T22" fmla="*/ 65 w 152"/>
                <a:gd name="T23" fmla="*/ 23 h 152"/>
                <a:gd name="T24" fmla="*/ 24 w 152"/>
                <a:gd name="T25" fmla="*/ 64 h 152"/>
                <a:gd name="T26" fmla="*/ 65 w 152"/>
                <a:gd name="T27" fmla="*/ 105 h 152"/>
                <a:gd name="T28" fmla="*/ 106 w 152"/>
                <a:gd name="T29" fmla="*/ 64 h 152"/>
                <a:gd name="T30" fmla="*/ 65 w 152"/>
                <a:gd name="T31" fmla="*/ 2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2" h="152">
                  <a:moveTo>
                    <a:pt x="141" y="152"/>
                  </a:moveTo>
                  <a:cubicBezTo>
                    <a:pt x="138" y="152"/>
                    <a:pt x="135" y="151"/>
                    <a:pt x="132" y="148"/>
                  </a:cubicBezTo>
                  <a:cubicBezTo>
                    <a:pt x="101" y="117"/>
                    <a:pt x="101" y="117"/>
                    <a:pt x="101" y="117"/>
                  </a:cubicBezTo>
                  <a:cubicBezTo>
                    <a:pt x="90" y="124"/>
                    <a:pt x="78" y="128"/>
                    <a:pt x="65" y="128"/>
                  </a:cubicBezTo>
                  <a:cubicBezTo>
                    <a:pt x="29" y="128"/>
                    <a:pt x="0" y="100"/>
                    <a:pt x="0" y="64"/>
                  </a:cubicBezTo>
                  <a:cubicBezTo>
                    <a:pt x="0" y="28"/>
                    <a:pt x="29" y="0"/>
                    <a:pt x="65" y="0"/>
                  </a:cubicBezTo>
                  <a:cubicBezTo>
                    <a:pt x="100" y="0"/>
                    <a:pt x="129" y="28"/>
                    <a:pt x="129" y="64"/>
                  </a:cubicBezTo>
                  <a:cubicBezTo>
                    <a:pt x="129" y="77"/>
                    <a:pt x="125" y="90"/>
                    <a:pt x="118" y="100"/>
                  </a:cubicBezTo>
                  <a:cubicBezTo>
                    <a:pt x="149" y="132"/>
                    <a:pt x="149" y="132"/>
                    <a:pt x="149" y="132"/>
                  </a:cubicBezTo>
                  <a:cubicBezTo>
                    <a:pt x="151" y="134"/>
                    <a:pt x="152" y="137"/>
                    <a:pt x="152" y="140"/>
                  </a:cubicBezTo>
                  <a:cubicBezTo>
                    <a:pt x="152" y="147"/>
                    <a:pt x="147" y="152"/>
                    <a:pt x="141" y="152"/>
                  </a:cubicBezTo>
                  <a:close/>
                  <a:moveTo>
                    <a:pt x="65" y="23"/>
                  </a:moveTo>
                  <a:cubicBezTo>
                    <a:pt x="42" y="23"/>
                    <a:pt x="24" y="41"/>
                    <a:pt x="24" y="64"/>
                  </a:cubicBezTo>
                  <a:cubicBezTo>
                    <a:pt x="24" y="87"/>
                    <a:pt x="42" y="105"/>
                    <a:pt x="65" y="105"/>
                  </a:cubicBezTo>
                  <a:cubicBezTo>
                    <a:pt x="87" y="105"/>
                    <a:pt x="106" y="87"/>
                    <a:pt x="106" y="64"/>
                  </a:cubicBezTo>
                  <a:cubicBezTo>
                    <a:pt x="106" y="41"/>
                    <a:pt x="87" y="23"/>
                    <a:pt x="65" y="2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6464839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11000">
        <p15:prstTrans prst="peelOff"/>
      </p:transition>
    </mc:Choice>
    <mc:Fallback xmlns="">
      <p:transition spd="slow" advClick="0" advTm="1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childTnLst>
                          </p:cTn>
                        </p:par>
                        <p:par>
                          <p:cTn id="15" fill="hold">
                            <p:stCondLst>
                              <p:cond delay="500"/>
                            </p:stCondLst>
                            <p:childTnLst>
                              <p:par>
                                <p:cTn id="16" presetID="22" presetClass="entr" presetSubtype="1"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up)">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wipe(left)">
                                      <p:cBhvr>
                                        <p:cTn id="23" dur="500"/>
                                        <p:tgtEl>
                                          <p:spTgt spid="45"/>
                                        </p:tgtEl>
                                      </p:cBhvr>
                                    </p:animEffect>
                                  </p:childTnLst>
                                </p:cTn>
                              </p:par>
                              <p:par>
                                <p:cTn id="24" presetID="53" presetClass="entr" presetSubtype="16"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fltVal val="0"/>
                                          </p:val>
                                        </p:tav>
                                        <p:tav tm="100000">
                                          <p:val>
                                            <p:strVal val="#ppt_h"/>
                                          </p:val>
                                        </p:tav>
                                      </p:tavLst>
                                    </p:anim>
                                    <p:animEffect transition="in" filter="fade">
                                      <p:cBhvr>
                                        <p:cTn id="28" dur="500"/>
                                        <p:tgtEl>
                                          <p:spTgt spid="10"/>
                                        </p:tgtEl>
                                      </p:cBhvr>
                                    </p:animEffec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up)">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500" fill="hold"/>
                                        <p:tgtEl>
                                          <p:spTgt spid="13"/>
                                        </p:tgtEl>
                                        <p:attrNameLst>
                                          <p:attrName>ppt_w</p:attrName>
                                        </p:attrNameLst>
                                      </p:cBhvr>
                                      <p:tavLst>
                                        <p:tav tm="0">
                                          <p:val>
                                            <p:fltVal val="0"/>
                                          </p:val>
                                        </p:tav>
                                        <p:tav tm="100000">
                                          <p:val>
                                            <p:strVal val="#ppt_w"/>
                                          </p:val>
                                        </p:tav>
                                      </p:tavLst>
                                    </p:anim>
                                    <p:anim calcmode="lin" valueType="num">
                                      <p:cBhvr>
                                        <p:cTn id="38" dur="500" fill="hold"/>
                                        <p:tgtEl>
                                          <p:spTgt spid="13"/>
                                        </p:tgtEl>
                                        <p:attrNameLst>
                                          <p:attrName>ppt_h</p:attrName>
                                        </p:attrNameLst>
                                      </p:cBhvr>
                                      <p:tavLst>
                                        <p:tav tm="0">
                                          <p:val>
                                            <p:fltVal val="0"/>
                                          </p:val>
                                        </p:tav>
                                        <p:tav tm="100000">
                                          <p:val>
                                            <p:strVal val="#ppt_h"/>
                                          </p:val>
                                        </p:tav>
                                      </p:tavLst>
                                    </p:anim>
                                    <p:animEffect transition="in" filter="fade">
                                      <p:cBhvr>
                                        <p:cTn id="39" dur="500"/>
                                        <p:tgtEl>
                                          <p:spTgt spid="13"/>
                                        </p:tgtEl>
                                      </p:cBhvr>
                                    </p:animEffect>
                                  </p:childTnLst>
                                </p:cTn>
                              </p:par>
                            </p:childTnLst>
                          </p:cTn>
                        </p:par>
                        <p:par>
                          <p:cTn id="40" fill="hold">
                            <p:stCondLst>
                              <p:cond delay="500"/>
                            </p:stCondLst>
                            <p:childTnLst>
                              <p:par>
                                <p:cTn id="41" presetID="22" presetClass="entr" presetSubtype="1"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up)">
                                      <p:cBhvr>
                                        <p:cTn id="43" dur="500"/>
                                        <p:tgtEl>
                                          <p:spTgt spid="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wipe(left)">
                                      <p:cBhvr>
                                        <p:cTn id="48" dur="500"/>
                                        <p:tgtEl>
                                          <p:spTgt spid="47"/>
                                        </p:tgtEl>
                                      </p:cBhvr>
                                    </p:animEffect>
                                  </p:childTnLst>
                                </p:cTn>
                              </p:par>
                              <p:par>
                                <p:cTn id="49" presetID="53" presetClass="entr" presetSubtype="16"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p:cTn id="51" dur="500" fill="hold"/>
                                        <p:tgtEl>
                                          <p:spTgt spid="8"/>
                                        </p:tgtEl>
                                        <p:attrNameLst>
                                          <p:attrName>ppt_w</p:attrName>
                                        </p:attrNameLst>
                                      </p:cBhvr>
                                      <p:tavLst>
                                        <p:tav tm="0">
                                          <p:val>
                                            <p:fltVal val="0"/>
                                          </p:val>
                                        </p:tav>
                                        <p:tav tm="100000">
                                          <p:val>
                                            <p:strVal val="#ppt_w"/>
                                          </p:val>
                                        </p:tav>
                                      </p:tavLst>
                                    </p:anim>
                                    <p:anim calcmode="lin" valueType="num">
                                      <p:cBhvr>
                                        <p:cTn id="52" dur="500" fill="hold"/>
                                        <p:tgtEl>
                                          <p:spTgt spid="8"/>
                                        </p:tgtEl>
                                        <p:attrNameLst>
                                          <p:attrName>ppt_h</p:attrName>
                                        </p:attrNameLst>
                                      </p:cBhvr>
                                      <p:tavLst>
                                        <p:tav tm="0">
                                          <p:val>
                                            <p:fltVal val="0"/>
                                          </p:val>
                                        </p:tav>
                                        <p:tav tm="100000">
                                          <p:val>
                                            <p:strVal val="#ppt_h"/>
                                          </p:val>
                                        </p:tav>
                                      </p:tavLst>
                                    </p:anim>
                                    <p:animEffect transition="in" filter="fade">
                                      <p:cBhvr>
                                        <p:cTn id="53" dur="500"/>
                                        <p:tgtEl>
                                          <p:spTgt spid="8"/>
                                        </p:tgtEl>
                                      </p:cBhvr>
                                    </p:animEffect>
                                  </p:childTnLst>
                                </p:cTn>
                              </p:par>
                            </p:childTnLst>
                          </p:cTn>
                        </p:par>
                        <p:par>
                          <p:cTn id="54" fill="hold">
                            <p:stCondLst>
                              <p:cond delay="500"/>
                            </p:stCondLst>
                            <p:childTnLst>
                              <p:par>
                                <p:cTn id="55" presetID="22" presetClass="entr" presetSubtype="1" fill="hold" nodeType="after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wipe(up)">
                                      <p:cBhvr>
                                        <p:cTn id="57" dur="500"/>
                                        <p:tgtEl>
                                          <p:spTgt spid="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wipe(down)">
                                      <p:cBhvr>
                                        <p:cTn id="62" dur="500"/>
                                        <p:tgtEl>
                                          <p:spTgt spid="51"/>
                                        </p:tgtEl>
                                      </p:cBhvr>
                                    </p:animEffect>
                                  </p:childTnLst>
                                </p:cTn>
                              </p:par>
                              <p:par>
                                <p:cTn id="63" presetID="53" presetClass="entr" presetSubtype="16" fill="hold" nodeType="withEffect">
                                  <p:stCondLst>
                                    <p:cond delay="0"/>
                                  </p:stCondLst>
                                  <p:childTnLst>
                                    <p:set>
                                      <p:cBhvr>
                                        <p:cTn id="64" dur="1" fill="hold">
                                          <p:stCondLst>
                                            <p:cond delay="0"/>
                                          </p:stCondLst>
                                        </p:cTn>
                                        <p:tgtEl>
                                          <p:spTgt spid="12"/>
                                        </p:tgtEl>
                                        <p:attrNameLst>
                                          <p:attrName>style.visibility</p:attrName>
                                        </p:attrNameLst>
                                      </p:cBhvr>
                                      <p:to>
                                        <p:strVal val="visible"/>
                                      </p:to>
                                    </p:set>
                                    <p:anim calcmode="lin" valueType="num">
                                      <p:cBhvr>
                                        <p:cTn id="65" dur="500" fill="hold"/>
                                        <p:tgtEl>
                                          <p:spTgt spid="12"/>
                                        </p:tgtEl>
                                        <p:attrNameLst>
                                          <p:attrName>ppt_w</p:attrName>
                                        </p:attrNameLst>
                                      </p:cBhvr>
                                      <p:tavLst>
                                        <p:tav tm="0">
                                          <p:val>
                                            <p:fltVal val="0"/>
                                          </p:val>
                                        </p:tav>
                                        <p:tav tm="100000">
                                          <p:val>
                                            <p:strVal val="#ppt_w"/>
                                          </p:val>
                                        </p:tav>
                                      </p:tavLst>
                                    </p:anim>
                                    <p:anim calcmode="lin" valueType="num">
                                      <p:cBhvr>
                                        <p:cTn id="66" dur="500" fill="hold"/>
                                        <p:tgtEl>
                                          <p:spTgt spid="12"/>
                                        </p:tgtEl>
                                        <p:attrNameLst>
                                          <p:attrName>ppt_h</p:attrName>
                                        </p:attrNameLst>
                                      </p:cBhvr>
                                      <p:tavLst>
                                        <p:tav tm="0">
                                          <p:val>
                                            <p:fltVal val="0"/>
                                          </p:val>
                                        </p:tav>
                                        <p:tav tm="100000">
                                          <p:val>
                                            <p:strVal val="#ppt_h"/>
                                          </p:val>
                                        </p:tav>
                                      </p:tavLst>
                                    </p:anim>
                                    <p:animEffect transition="in" filter="fade">
                                      <p:cBhvr>
                                        <p:cTn id="67" dur="500"/>
                                        <p:tgtEl>
                                          <p:spTgt spid="12"/>
                                        </p:tgtEl>
                                      </p:cBhvr>
                                    </p:animEffect>
                                  </p:childTnLst>
                                </p:cTn>
                              </p:par>
                            </p:childTnLst>
                          </p:cTn>
                        </p:par>
                        <p:par>
                          <p:cTn id="68" fill="hold">
                            <p:stCondLst>
                              <p:cond delay="500"/>
                            </p:stCondLst>
                            <p:childTnLst>
                              <p:par>
                                <p:cTn id="69" presetID="22" presetClass="entr" presetSubtype="1" fill="hold" nodeType="afterEffect">
                                  <p:stCondLst>
                                    <p:cond delay="0"/>
                                  </p:stCondLst>
                                  <p:childTnLst>
                                    <p:set>
                                      <p:cBhvr>
                                        <p:cTn id="70" dur="1" fill="hold">
                                          <p:stCondLst>
                                            <p:cond delay="0"/>
                                          </p:stCondLst>
                                        </p:cTn>
                                        <p:tgtEl>
                                          <p:spTgt spid="4"/>
                                        </p:tgtEl>
                                        <p:attrNameLst>
                                          <p:attrName>style.visibility</p:attrName>
                                        </p:attrNameLst>
                                      </p:cBhvr>
                                      <p:to>
                                        <p:strVal val="visible"/>
                                      </p:to>
                                    </p:set>
                                    <p:animEffect transition="in" filter="wipe(up)">
                                      <p:cBhvr>
                                        <p:cTn id="71" dur="500"/>
                                        <p:tgtEl>
                                          <p:spTgt spid="4"/>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14"/>
                                        </p:tgtEl>
                                        <p:attrNameLst>
                                          <p:attrName>style.visibility</p:attrName>
                                        </p:attrNameLst>
                                      </p:cBhvr>
                                      <p:to>
                                        <p:strVal val="visible"/>
                                      </p:to>
                                    </p:set>
                                    <p:anim calcmode="lin" valueType="num">
                                      <p:cBhvr>
                                        <p:cTn id="76" dur="500" fill="hold"/>
                                        <p:tgtEl>
                                          <p:spTgt spid="14"/>
                                        </p:tgtEl>
                                        <p:attrNameLst>
                                          <p:attrName>ppt_w</p:attrName>
                                        </p:attrNameLst>
                                      </p:cBhvr>
                                      <p:tavLst>
                                        <p:tav tm="0">
                                          <p:val>
                                            <p:fltVal val="0"/>
                                          </p:val>
                                        </p:tav>
                                        <p:tav tm="100000">
                                          <p:val>
                                            <p:strVal val="#ppt_w"/>
                                          </p:val>
                                        </p:tav>
                                      </p:tavLst>
                                    </p:anim>
                                    <p:anim calcmode="lin" valueType="num">
                                      <p:cBhvr>
                                        <p:cTn id="77" dur="500" fill="hold"/>
                                        <p:tgtEl>
                                          <p:spTgt spid="14"/>
                                        </p:tgtEl>
                                        <p:attrNameLst>
                                          <p:attrName>ppt_h</p:attrName>
                                        </p:attrNameLst>
                                      </p:cBhvr>
                                      <p:tavLst>
                                        <p:tav tm="0">
                                          <p:val>
                                            <p:fltVal val="0"/>
                                          </p:val>
                                        </p:tav>
                                        <p:tav tm="100000">
                                          <p:val>
                                            <p:strVal val="#ppt_h"/>
                                          </p:val>
                                        </p:tav>
                                      </p:tavLst>
                                    </p:anim>
                                    <p:animEffect transition="in" filter="fade">
                                      <p:cBhvr>
                                        <p:cTn id="78" dur="500"/>
                                        <p:tgtEl>
                                          <p:spTgt spid="14"/>
                                        </p:tgtEl>
                                      </p:cBhvr>
                                    </p:animEffect>
                                  </p:childTnLst>
                                </p:cTn>
                              </p:par>
                            </p:childTnLst>
                          </p:cTn>
                        </p:par>
                        <p:par>
                          <p:cTn id="79" fill="hold">
                            <p:stCondLst>
                              <p:cond delay="500"/>
                            </p:stCondLst>
                            <p:childTnLst>
                              <p:par>
                                <p:cTn id="80" presetID="22" presetClass="entr" presetSubtype="1" fill="hold" nodeType="afterEffect">
                                  <p:stCondLst>
                                    <p:cond delay="0"/>
                                  </p:stCondLst>
                                  <p:childTnLst>
                                    <p:set>
                                      <p:cBhvr>
                                        <p:cTn id="81" dur="1" fill="hold">
                                          <p:stCondLst>
                                            <p:cond delay="0"/>
                                          </p:stCondLst>
                                        </p:cTn>
                                        <p:tgtEl>
                                          <p:spTgt spid="7"/>
                                        </p:tgtEl>
                                        <p:attrNameLst>
                                          <p:attrName>style.visibility</p:attrName>
                                        </p:attrNameLst>
                                      </p:cBhvr>
                                      <p:to>
                                        <p:strVal val="visible"/>
                                      </p:to>
                                    </p:set>
                                    <p:animEffect transition="in" filter="wipe(up)">
                                      <p:cBhvr>
                                        <p:cTn id="8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animBg="1"/>
      <p:bldP spid="5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p:cNvSpPr txBox="1">
            <a:spLocks/>
          </p:cNvSpPr>
          <p:nvPr/>
        </p:nvSpPr>
        <p:spPr>
          <a:xfrm>
            <a:off x="2519772" y="1653860"/>
            <a:ext cx="615553" cy="738664"/>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4800" b="0" dirty="0">
                <a:solidFill>
                  <a:schemeClr val="accent1"/>
                </a:solidFill>
                <a:latin typeface="MS Gothic" pitchFamily="49" charset="-128"/>
                <a:ea typeface="MS Gothic" pitchFamily="49" charset="-128"/>
                <a:cs typeface="Arial" panose="020B0604020202020204" pitchFamily="34" charset="0"/>
              </a:rPr>
              <a:t>02</a:t>
            </a:r>
          </a:p>
        </p:txBody>
      </p:sp>
      <p:sp>
        <p:nvSpPr>
          <p:cNvPr id="49" name="文本框 48"/>
          <p:cNvSpPr txBox="1"/>
          <p:nvPr/>
        </p:nvSpPr>
        <p:spPr>
          <a:xfrm>
            <a:off x="3171329" y="1979494"/>
            <a:ext cx="2915842" cy="377026"/>
          </a:xfrm>
          <a:prstGeom prst="rect">
            <a:avLst/>
          </a:prstGeom>
          <a:noFill/>
        </p:spPr>
        <p:txBody>
          <a:bodyPr wrap="square" lIns="68580" tIns="34290" rIns="68580" bIns="34290" rtlCol="0">
            <a:spAutoFit/>
          </a:bodyPr>
          <a:lstStyle/>
          <a:p>
            <a:pPr lvl="0"/>
            <a:r>
              <a:rPr lang="zh-CN" altLang="en-US" sz="2000" dirty="0">
                <a:solidFill>
                  <a:schemeClr val="accent1"/>
                </a:solidFill>
                <a:latin typeface="微软雅黑" pitchFamily="34" charset="-122"/>
                <a:ea typeface="微软雅黑" pitchFamily="34" charset="-122"/>
                <a:sym typeface="Arial" panose="020B0604020202020204" pitchFamily="34" charset="0"/>
              </a:rPr>
              <a:t>工作完成情况</a:t>
            </a:r>
            <a:endParaRPr lang="en-US" altLang="zh-CN" sz="2000" dirty="0">
              <a:solidFill>
                <a:schemeClr val="accent1"/>
              </a:solidFill>
              <a:latin typeface="微软雅黑" pitchFamily="34" charset="-122"/>
              <a:ea typeface="微软雅黑" pitchFamily="34" charset="-122"/>
              <a:sym typeface="Arial" panose="020B0604020202020204" pitchFamily="34" charset="0"/>
            </a:endParaRPr>
          </a:p>
        </p:txBody>
      </p:sp>
      <p:sp>
        <p:nvSpPr>
          <p:cNvPr id="50" name="文本框 49"/>
          <p:cNvSpPr txBox="1"/>
          <p:nvPr/>
        </p:nvSpPr>
        <p:spPr>
          <a:xfrm>
            <a:off x="4103948" y="2565876"/>
            <a:ext cx="1447201" cy="315471"/>
          </a:xfrm>
          <a:prstGeom prst="rect">
            <a:avLst/>
          </a:prstGeom>
          <a:noFill/>
        </p:spPr>
        <p:txBody>
          <a:bodyPr wrap="square" lIns="68580" tIns="34290" rIns="68580" bIns="34290" rtlCol="0">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r>
              <a:rPr lang="en-US" altLang="zh-CN" sz="1600" b="0" dirty="0">
                <a:solidFill>
                  <a:schemeClr val="tx1">
                    <a:lumMod val="65000"/>
                    <a:lumOff val="35000"/>
                  </a:schemeClr>
                </a:solidFill>
                <a:latin typeface="Arial" panose="020B0604020202020204" pitchFamily="34" charset="0"/>
                <a:cs typeface="Arial" panose="020B0604020202020204" pitchFamily="34" charset="0"/>
              </a:rPr>
              <a:t>Part Two</a:t>
            </a:r>
            <a:endParaRPr lang="zh-CN" altLang="en-US" sz="1600" b="0" dirty="0">
              <a:solidFill>
                <a:schemeClr val="tx1">
                  <a:lumMod val="65000"/>
                  <a:lumOff val="35000"/>
                </a:schemeClr>
              </a:solidFill>
              <a:latin typeface="Arial" panose="020B0604020202020204" pitchFamily="34" charset="0"/>
              <a:cs typeface="Arial" panose="020B0604020202020204" pitchFamily="34" charset="0"/>
            </a:endParaRPr>
          </a:p>
        </p:txBody>
      </p:sp>
      <p:cxnSp>
        <p:nvCxnSpPr>
          <p:cNvPr id="71" name="Straight Connector 13"/>
          <p:cNvCxnSpPr>
            <a:cxnSpLocks/>
            <a:endCxn id="9" idx="6"/>
          </p:cNvCxnSpPr>
          <p:nvPr/>
        </p:nvCxnSpPr>
        <p:spPr>
          <a:xfrm flipH="1" flipV="1">
            <a:off x="437980" y="2457527"/>
            <a:ext cx="4782092" cy="25107"/>
          </a:xfrm>
          <a:prstGeom prst="line">
            <a:avLst/>
          </a:prstGeom>
          <a:ln w="12700" cap="sq">
            <a:solidFill>
              <a:schemeClr val="accent1"/>
            </a:solidFill>
            <a:prstDash val="solid"/>
            <a:headEnd type="oval"/>
          </a:ln>
        </p:spPr>
        <p:style>
          <a:lnRef idx="1">
            <a:schemeClr val="accent1"/>
          </a:lnRef>
          <a:fillRef idx="0">
            <a:schemeClr val="accent1"/>
          </a:fillRef>
          <a:effectRef idx="0">
            <a:schemeClr val="accent1"/>
          </a:effectRef>
          <a:fontRef idx="minor">
            <a:schemeClr val="tx1"/>
          </a:fontRef>
        </p:style>
      </p:cxnSp>
      <p:grpSp>
        <p:nvGrpSpPr>
          <p:cNvPr id="3" name="组合 45"/>
          <p:cNvGrpSpPr>
            <a:grpSpLocks/>
          </p:cNvGrpSpPr>
          <p:nvPr/>
        </p:nvGrpSpPr>
        <p:grpSpPr bwMode="auto">
          <a:xfrm>
            <a:off x="1" y="2248508"/>
            <a:ext cx="437979" cy="418038"/>
            <a:chOff x="0" y="0"/>
            <a:chExt cx="650875" cy="620712"/>
          </a:xfrm>
          <a:solidFill>
            <a:schemeClr val="accent1"/>
          </a:solidFill>
        </p:grpSpPr>
        <p:sp>
          <p:nvSpPr>
            <p:cNvPr id="9" name="Oval 17"/>
            <p:cNvSpPr>
              <a:spLocks noChangeArrowheads="1"/>
            </p:cNvSpPr>
            <p:nvPr/>
          </p:nvSpPr>
          <p:spPr bwMode="auto">
            <a:xfrm>
              <a:off x="0" y="0"/>
              <a:ext cx="650875" cy="620712"/>
            </a:xfrm>
            <a:prstGeom prst="ellipse">
              <a:avLst/>
            </a:prstGeom>
            <a:grpFill/>
            <a:ln w="9525">
              <a:noFill/>
              <a:round/>
              <a:headEnd/>
              <a:tailEnd/>
            </a:ln>
          </p:spPr>
          <p:txBody>
            <a:bodyPr/>
            <a:lstStyle/>
            <a:p>
              <a:pPr eaLnBrk="1" hangingPunct="1"/>
              <a:endParaRPr lang="zh-CN" altLang="en-US" dirty="0">
                <a:solidFill>
                  <a:schemeClr val="bg1"/>
                </a:solidFill>
              </a:endParaRPr>
            </a:p>
          </p:txBody>
        </p:sp>
        <p:sp>
          <p:nvSpPr>
            <p:cNvPr id="10" name="Freeform 18"/>
            <p:cNvSpPr>
              <a:spLocks noEditPoints="1"/>
            </p:cNvSpPr>
            <p:nvPr/>
          </p:nvSpPr>
          <p:spPr bwMode="auto">
            <a:xfrm>
              <a:off x="147696" y="15999"/>
              <a:ext cx="190500" cy="465137"/>
            </a:xfrm>
            <a:custGeom>
              <a:avLst/>
              <a:gdLst>
                <a:gd name="T0" fmla="*/ 1635 w 233"/>
                <a:gd name="T1" fmla="*/ 165451 h 596"/>
                <a:gd name="T2" fmla="*/ 1635 w 233"/>
                <a:gd name="T3" fmla="*/ 177158 h 596"/>
                <a:gd name="T4" fmla="*/ 44150 w 233"/>
                <a:gd name="T5" fmla="*/ 295003 h 596"/>
                <a:gd name="T6" fmla="*/ 84212 w 233"/>
                <a:gd name="T7" fmla="*/ 295003 h 596"/>
                <a:gd name="T8" fmla="*/ 89118 w 233"/>
                <a:gd name="T9" fmla="*/ 290320 h 596"/>
                <a:gd name="T10" fmla="*/ 89118 w 233"/>
                <a:gd name="T11" fmla="*/ 135015 h 596"/>
                <a:gd name="T12" fmla="*/ 73584 w 233"/>
                <a:gd name="T13" fmla="*/ 119406 h 596"/>
                <a:gd name="T14" fmla="*/ 97294 w 233"/>
                <a:gd name="T15" fmla="*/ 98334 h 596"/>
                <a:gd name="T16" fmla="*/ 114464 w 233"/>
                <a:gd name="T17" fmla="*/ 120967 h 596"/>
                <a:gd name="T18" fmla="*/ 98929 w 233"/>
                <a:gd name="T19" fmla="*/ 134234 h 596"/>
                <a:gd name="T20" fmla="*/ 98929 w 233"/>
                <a:gd name="T21" fmla="*/ 290320 h 596"/>
                <a:gd name="T22" fmla="*/ 104652 w 233"/>
                <a:gd name="T23" fmla="*/ 295003 h 596"/>
                <a:gd name="T24" fmla="*/ 150438 w 233"/>
                <a:gd name="T25" fmla="*/ 295003 h 596"/>
                <a:gd name="T26" fmla="*/ 190500 w 233"/>
                <a:gd name="T27" fmla="*/ 177158 h 596"/>
                <a:gd name="T28" fmla="*/ 188865 w 233"/>
                <a:gd name="T29" fmla="*/ 166232 h 596"/>
                <a:gd name="T30" fmla="*/ 97294 w 233"/>
                <a:gd name="T31" fmla="*/ 3122 h 596"/>
                <a:gd name="T32" fmla="*/ 90753 w 233"/>
                <a:gd name="T33" fmla="*/ 3122 h 596"/>
                <a:gd name="T34" fmla="*/ 46603 w 233"/>
                <a:gd name="T35" fmla="*/ 83506 h 596"/>
                <a:gd name="T36" fmla="*/ 1635 w 233"/>
                <a:gd name="T37" fmla="*/ 165451 h 596"/>
                <a:gd name="T38" fmla="*/ 14717 w 233"/>
                <a:gd name="T39" fmla="*/ 357437 h 596"/>
                <a:gd name="T40" fmla="*/ 14717 w 233"/>
                <a:gd name="T41" fmla="*/ 459674 h 596"/>
                <a:gd name="T42" fmla="*/ 20440 w 233"/>
                <a:gd name="T43" fmla="*/ 464357 h 596"/>
                <a:gd name="T44" fmla="*/ 120187 w 233"/>
                <a:gd name="T45" fmla="*/ 464357 h 596"/>
                <a:gd name="T46" fmla="*/ 125092 w 233"/>
                <a:gd name="T47" fmla="*/ 459674 h 596"/>
                <a:gd name="T48" fmla="*/ 125092 w 233"/>
                <a:gd name="T49" fmla="*/ 351194 h 596"/>
                <a:gd name="T50" fmla="*/ 147167 w 233"/>
                <a:gd name="T51" fmla="*/ 351194 h 596"/>
                <a:gd name="T52" fmla="*/ 147167 w 233"/>
                <a:gd name="T53" fmla="*/ 462796 h 596"/>
                <a:gd name="T54" fmla="*/ 156161 w 233"/>
                <a:gd name="T55" fmla="*/ 464357 h 596"/>
                <a:gd name="T56" fmla="*/ 173330 w 233"/>
                <a:gd name="T57" fmla="*/ 464357 h 596"/>
                <a:gd name="T58" fmla="*/ 179871 w 233"/>
                <a:gd name="T59" fmla="*/ 458113 h 596"/>
                <a:gd name="T60" fmla="*/ 179871 w 233"/>
                <a:gd name="T61" fmla="*/ 357437 h 596"/>
                <a:gd name="T62" fmla="*/ 167607 w 233"/>
                <a:gd name="T63" fmla="*/ 326220 h 596"/>
                <a:gd name="T64" fmla="*/ 148803 w 233"/>
                <a:gd name="T65" fmla="*/ 308270 h 596"/>
                <a:gd name="T66" fmla="*/ 44150 w 233"/>
                <a:gd name="T67" fmla="*/ 309051 h 596"/>
                <a:gd name="T68" fmla="*/ 14717 w 233"/>
                <a:gd name="T69" fmla="*/ 357437 h 59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33" h="596">
                  <a:moveTo>
                    <a:pt x="2" y="212"/>
                  </a:moveTo>
                  <a:cubicBezTo>
                    <a:pt x="0" y="217"/>
                    <a:pt x="0" y="222"/>
                    <a:pt x="2" y="227"/>
                  </a:cubicBezTo>
                  <a:cubicBezTo>
                    <a:pt x="7" y="243"/>
                    <a:pt x="38" y="378"/>
                    <a:pt x="54" y="378"/>
                  </a:cubicBezTo>
                  <a:cubicBezTo>
                    <a:pt x="70" y="378"/>
                    <a:pt x="86" y="378"/>
                    <a:pt x="103" y="378"/>
                  </a:cubicBezTo>
                  <a:cubicBezTo>
                    <a:pt x="107" y="378"/>
                    <a:pt x="109" y="377"/>
                    <a:pt x="109" y="372"/>
                  </a:cubicBezTo>
                  <a:cubicBezTo>
                    <a:pt x="109" y="306"/>
                    <a:pt x="109" y="241"/>
                    <a:pt x="109" y="173"/>
                  </a:cubicBezTo>
                  <a:cubicBezTo>
                    <a:pt x="103" y="170"/>
                    <a:pt x="90" y="164"/>
                    <a:pt x="90" y="153"/>
                  </a:cubicBezTo>
                  <a:cubicBezTo>
                    <a:pt x="89" y="135"/>
                    <a:pt x="101" y="124"/>
                    <a:pt x="119" y="126"/>
                  </a:cubicBezTo>
                  <a:cubicBezTo>
                    <a:pt x="135" y="127"/>
                    <a:pt x="143" y="141"/>
                    <a:pt x="140" y="155"/>
                  </a:cubicBezTo>
                  <a:cubicBezTo>
                    <a:pt x="141" y="163"/>
                    <a:pt x="129" y="170"/>
                    <a:pt x="121" y="172"/>
                  </a:cubicBezTo>
                  <a:cubicBezTo>
                    <a:pt x="121" y="239"/>
                    <a:pt x="121" y="305"/>
                    <a:pt x="121" y="372"/>
                  </a:cubicBezTo>
                  <a:cubicBezTo>
                    <a:pt x="121" y="377"/>
                    <a:pt x="123" y="378"/>
                    <a:pt x="128" y="378"/>
                  </a:cubicBezTo>
                  <a:cubicBezTo>
                    <a:pt x="147" y="378"/>
                    <a:pt x="166" y="378"/>
                    <a:pt x="184" y="378"/>
                  </a:cubicBezTo>
                  <a:cubicBezTo>
                    <a:pt x="196" y="378"/>
                    <a:pt x="228" y="247"/>
                    <a:pt x="233" y="227"/>
                  </a:cubicBezTo>
                  <a:cubicBezTo>
                    <a:pt x="233" y="222"/>
                    <a:pt x="233" y="217"/>
                    <a:pt x="231" y="213"/>
                  </a:cubicBezTo>
                  <a:cubicBezTo>
                    <a:pt x="194" y="143"/>
                    <a:pt x="157" y="73"/>
                    <a:pt x="119" y="4"/>
                  </a:cubicBezTo>
                  <a:cubicBezTo>
                    <a:pt x="115" y="0"/>
                    <a:pt x="113" y="1"/>
                    <a:pt x="111" y="4"/>
                  </a:cubicBezTo>
                  <a:cubicBezTo>
                    <a:pt x="103" y="20"/>
                    <a:pt x="65" y="92"/>
                    <a:pt x="57" y="107"/>
                  </a:cubicBezTo>
                  <a:cubicBezTo>
                    <a:pt x="51" y="117"/>
                    <a:pt x="2" y="210"/>
                    <a:pt x="2" y="212"/>
                  </a:cubicBezTo>
                  <a:close/>
                  <a:moveTo>
                    <a:pt x="18" y="458"/>
                  </a:moveTo>
                  <a:cubicBezTo>
                    <a:pt x="18" y="502"/>
                    <a:pt x="18" y="545"/>
                    <a:pt x="18" y="589"/>
                  </a:cubicBezTo>
                  <a:cubicBezTo>
                    <a:pt x="18" y="593"/>
                    <a:pt x="20" y="595"/>
                    <a:pt x="25" y="595"/>
                  </a:cubicBezTo>
                  <a:cubicBezTo>
                    <a:pt x="65" y="595"/>
                    <a:pt x="106" y="595"/>
                    <a:pt x="147" y="595"/>
                  </a:cubicBezTo>
                  <a:cubicBezTo>
                    <a:pt x="151" y="595"/>
                    <a:pt x="153" y="593"/>
                    <a:pt x="153" y="589"/>
                  </a:cubicBezTo>
                  <a:cubicBezTo>
                    <a:pt x="153" y="542"/>
                    <a:pt x="153" y="496"/>
                    <a:pt x="153" y="450"/>
                  </a:cubicBezTo>
                  <a:cubicBezTo>
                    <a:pt x="162" y="450"/>
                    <a:pt x="171" y="450"/>
                    <a:pt x="180" y="450"/>
                  </a:cubicBezTo>
                  <a:cubicBezTo>
                    <a:pt x="180" y="497"/>
                    <a:pt x="180" y="545"/>
                    <a:pt x="180" y="593"/>
                  </a:cubicBezTo>
                  <a:cubicBezTo>
                    <a:pt x="181" y="596"/>
                    <a:pt x="185" y="595"/>
                    <a:pt x="191" y="595"/>
                  </a:cubicBezTo>
                  <a:cubicBezTo>
                    <a:pt x="198" y="595"/>
                    <a:pt x="205" y="595"/>
                    <a:pt x="212" y="595"/>
                  </a:cubicBezTo>
                  <a:cubicBezTo>
                    <a:pt x="217" y="595"/>
                    <a:pt x="220" y="591"/>
                    <a:pt x="220" y="587"/>
                  </a:cubicBezTo>
                  <a:cubicBezTo>
                    <a:pt x="220" y="544"/>
                    <a:pt x="220" y="501"/>
                    <a:pt x="220" y="458"/>
                  </a:cubicBezTo>
                  <a:cubicBezTo>
                    <a:pt x="220" y="444"/>
                    <a:pt x="211" y="428"/>
                    <a:pt x="205" y="418"/>
                  </a:cubicBezTo>
                  <a:cubicBezTo>
                    <a:pt x="195" y="402"/>
                    <a:pt x="190" y="397"/>
                    <a:pt x="182" y="395"/>
                  </a:cubicBezTo>
                  <a:cubicBezTo>
                    <a:pt x="158" y="395"/>
                    <a:pt x="68" y="395"/>
                    <a:pt x="54" y="396"/>
                  </a:cubicBezTo>
                  <a:cubicBezTo>
                    <a:pt x="45" y="398"/>
                    <a:pt x="18" y="437"/>
                    <a:pt x="18" y="458"/>
                  </a:cubicBezTo>
                  <a:close/>
                </a:path>
              </a:pathLst>
            </a:custGeom>
            <a:grpFill/>
            <a:ln w="9525">
              <a:noFill/>
              <a:round/>
              <a:headEnd/>
              <a:tailEnd/>
            </a:ln>
          </p:spPr>
          <p:txBody>
            <a:bodyPr/>
            <a:lstStyle/>
            <a:p>
              <a:r>
                <a:rPr lang="en-US" altLang="zh-CN" dirty="0">
                  <a:solidFill>
                    <a:schemeClr val="bg1"/>
                  </a:solidFill>
                </a:rPr>
                <a:t>2</a:t>
              </a:r>
              <a:endParaRPr lang="zh-CN" altLang="en-US" dirty="0">
                <a:solidFill>
                  <a:schemeClr val="bg1"/>
                </a:solidFill>
              </a:endParaRPr>
            </a:p>
          </p:txBody>
        </p:sp>
      </p:grpSp>
    </p:spTree>
    <p:extLst>
      <p:ext uri="{BB962C8B-B14F-4D97-AF65-F5344CB8AC3E}">
        <p14:creationId xmlns:p14="http://schemas.microsoft.com/office/powerpoint/2010/main" val="1923423847"/>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71"/>
                                        </p:tgtEl>
                                        <p:attrNameLst>
                                          <p:attrName>style.visibility</p:attrName>
                                        </p:attrNameLst>
                                      </p:cBhvr>
                                      <p:to>
                                        <p:strVal val="visible"/>
                                      </p:to>
                                    </p:set>
                                    <p:anim calcmode="lin" valueType="num">
                                      <p:cBhvr additive="base">
                                        <p:cTn id="12" dur="500" fill="hold"/>
                                        <p:tgtEl>
                                          <p:spTgt spid="71"/>
                                        </p:tgtEl>
                                        <p:attrNameLst>
                                          <p:attrName>ppt_x</p:attrName>
                                        </p:attrNameLst>
                                      </p:cBhvr>
                                      <p:tavLst>
                                        <p:tav tm="0">
                                          <p:val>
                                            <p:strVal val="0-#ppt_w/2"/>
                                          </p:val>
                                        </p:tav>
                                        <p:tav tm="100000">
                                          <p:val>
                                            <p:strVal val="#ppt_x"/>
                                          </p:val>
                                        </p:tav>
                                      </p:tavLst>
                                    </p:anim>
                                    <p:anim calcmode="lin" valueType="num">
                                      <p:cBhvr additive="base">
                                        <p:cTn id="13" dur="500" fill="hold"/>
                                        <p:tgtEl>
                                          <p:spTgt spid="7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0-#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47" presetClass="entr" presetSubtype="0" fill="hold" grpId="0" nodeType="after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1000"/>
                                        <p:tgtEl>
                                          <p:spTgt spid="50"/>
                                        </p:tgtEl>
                                      </p:cBhvr>
                                    </p:animEffect>
                                    <p:anim calcmode="lin" valueType="num">
                                      <p:cBhvr>
                                        <p:cTn id="23" dur="1000" fill="hold"/>
                                        <p:tgtEl>
                                          <p:spTgt spid="50"/>
                                        </p:tgtEl>
                                        <p:attrNameLst>
                                          <p:attrName>ppt_x</p:attrName>
                                        </p:attrNameLst>
                                      </p:cBhvr>
                                      <p:tavLst>
                                        <p:tav tm="0">
                                          <p:val>
                                            <p:strVal val="#ppt_x"/>
                                          </p:val>
                                        </p:tav>
                                        <p:tav tm="100000">
                                          <p:val>
                                            <p:strVal val="#ppt_x"/>
                                          </p:val>
                                        </p:tav>
                                      </p:tavLst>
                                    </p:anim>
                                    <p:anim calcmode="lin" valueType="num">
                                      <p:cBhvr>
                                        <p:cTn id="24" dur="1000" fill="hold"/>
                                        <p:tgtEl>
                                          <p:spTgt spid="50"/>
                                        </p:tgtEl>
                                        <p:attrNameLst>
                                          <p:attrName>ppt_y</p:attrName>
                                        </p:attrNameLst>
                                      </p:cBhvr>
                                      <p:tavLst>
                                        <p:tav tm="0">
                                          <p:val>
                                            <p:strVal val="#ppt_y-.1"/>
                                          </p:val>
                                        </p:tav>
                                        <p:tav tm="100000">
                                          <p:val>
                                            <p:strVal val="#ppt_y"/>
                                          </p:val>
                                        </p:tav>
                                      </p:tavLst>
                                    </p:anim>
                                  </p:childTnLst>
                                </p:cTn>
                              </p:par>
                            </p:childTnLst>
                          </p:cTn>
                        </p:par>
                        <p:par>
                          <p:cTn id="25" fill="hold">
                            <p:stCondLst>
                              <p:cond delay="2500"/>
                            </p:stCondLst>
                            <p:childTnLst>
                              <p:par>
                                <p:cTn id="26" presetID="2" presetClass="entr" presetSubtype="2" fill="hold" grpId="0" nodeType="afterEffect">
                                  <p:stCondLst>
                                    <p:cond delay="0"/>
                                  </p:stCondLst>
                                  <p:childTnLst>
                                    <p:set>
                                      <p:cBhvr>
                                        <p:cTn id="27" dur="1" fill="hold">
                                          <p:stCondLst>
                                            <p:cond delay="0"/>
                                          </p:stCondLst>
                                        </p:cTn>
                                        <p:tgtEl>
                                          <p:spTgt spid="49"/>
                                        </p:tgtEl>
                                        <p:attrNameLst>
                                          <p:attrName>style.visibility</p:attrName>
                                        </p:attrNameLst>
                                      </p:cBhvr>
                                      <p:to>
                                        <p:strVal val="visible"/>
                                      </p:to>
                                    </p:set>
                                    <p:anim calcmode="lin" valueType="num">
                                      <p:cBhvr additive="base">
                                        <p:cTn id="28" dur="500" fill="hold"/>
                                        <p:tgtEl>
                                          <p:spTgt spid="49"/>
                                        </p:tgtEl>
                                        <p:attrNameLst>
                                          <p:attrName>ppt_x</p:attrName>
                                        </p:attrNameLst>
                                      </p:cBhvr>
                                      <p:tavLst>
                                        <p:tav tm="0">
                                          <p:val>
                                            <p:strVal val="1+#ppt_w/2"/>
                                          </p:val>
                                        </p:tav>
                                        <p:tav tm="100000">
                                          <p:val>
                                            <p:strVal val="#ppt_x"/>
                                          </p:val>
                                        </p:tav>
                                      </p:tavLst>
                                    </p:anim>
                                    <p:anim calcmode="lin" valueType="num">
                                      <p:cBhvr additive="base">
                                        <p:cTn id="29" dur="500" fill="hold"/>
                                        <p:tgtEl>
                                          <p:spTgt spid="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9" grpId="0"/>
      <p:bldP spid="5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44"/>
          <p:cNvGrpSpPr/>
          <p:nvPr/>
        </p:nvGrpSpPr>
        <p:grpSpPr>
          <a:xfrm flipH="1">
            <a:off x="4672286" y="1816437"/>
            <a:ext cx="1041050" cy="27008"/>
            <a:chOff x="2531312" y="2421168"/>
            <a:chExt cx="1388066" cy="36000"/>
          </a:xfrm>
          <a:solidFill>
            <a:schemeClr val="tx1">
              <a:lumMod val="50000"/>
              <a:lumOff val="50000"/>
            </a:schemeClr>
          </a:solidFill>
        </p:grpSpPr>
        <p:cxnSp>
          <p:nvCxnSpPr>
            <p:cNvPr id="246" name="直接连接符 245"/>
            <p:cNvCxnSpPr/>
            <p:nvPr/>
          </p:nvCxnSpPr>
          <p:spPr>
            <a:xfrm>
              <a:off x="2539779" y="2439168"/>
              <a:ext cx="1379599" cy="0"/>
            </a:xfrm>
            <a:prstGeom prst="line">
              <a:avLst/>
            </a:prstGeom>
            <a:grpFill/>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7" name="椭圆 246"/>
            <p:cNvSpPr/>
            <p:nvPr/>
          </p:nvSpPr>
          <p:spPr>
            <a:xfrm>
              <a:off x="2531312" y="2421168"/>
              <a:ext cx="36000" cy="3600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250"/>
          <p:cNvGrpSpPr/>
          <p:nvPr/>
        </p:nvGrpSpPr>
        <p:grpSpPr>
          <a:xfrm flipH="1">
            <a:off x="5713336" y="3273891"/>
            <a:ext cx="1041050" cy="27008"/>
            <a:chOff x="2531312" y="2421168"/>
            <a:chExt cx="1388066" cy="36000"/>
          </a:xfrm>
          <a:solidFill>
            <a:schemeClr val="tx1">
              <a:lumMod val="50000"/>
              <a:lumOff val="50000"/>
            </a:schemeClr>
          </a:solidFill>
        </p:grpSpPr>
        <p:cxnSp>
          <p:nvCxnSpPr>
            <p:cNvPr id="252" name="直接连接符 251"/>
            <p:cNvCxnSpPr/>
            <p:nvPr/>
          </p:nvCxnSpPr>
          <p:spPr>
            <a:xfrm>
              <a:off x="2539779" y="2439168"/>
              <a:ext cx="1379599" cy="0"/>
            </a:xfrm>
            <a:prstGeom prst="line">
              <a:avLst/>
            </a:prstGeom>
            <a:grpFill/>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53" name="椭圆 252"/>
            <p:cNvSpPr/>
            <p:nvPr/>
          </p:nvSpPr>
          <p:spPr>
            <a:xfrm>
              <a:off x="2531312" y="2421168"/>
              <a:ext cx="36000" cy="36000"/>
            </a:xfrm>
            <a:prstGeom prst="ellips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8"/>
          <p:cNvGrpSpPr/>
          <p:nvPr/>
        </p:nvGrpSpPr>
        <p:grpSpPr>
          <a:xfrm>
            <a:off x="2018557" y="1816437"/>
            <a:ext cx="1041050" cy="27008"/>
            <a:chOff x="2531312" y="2421168"/>
            <a:chExt cx="1388066" cy="36000"/>
          </a:xfrm>
          <a:solidFill>
            <a:schemeClr val="accent1"/>
          </a:solidFill>
        </p:grpSpPr>
        <p:cxnSp>
          <p:nvCxnSpPr>
            <p:cNvPr id="243" name="直接连接符 242"/>
            <p:cNvCxnSpPr/>
            <p:nvPr/>
          </p:nvCxnSpPr>
          <p:spPr>
            <a:xfrm>
              <a:off x="2539779" y="2439168"/>
              <a:ext cx="1379599" cy="0"/>
            </a:xfrm>
            <a:prstGeom prst="line">
              <a:avLst/>
            </a:prstGeom>
            <a:grpFill/>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2531312" y="2421168"/>
              <a:ext cx="36000" cy="3600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253"/>
          <p:cNvGrpSpPr/>
          <p:nvPr/>
        </p:nvGrpSpPr>
        <p:grpSpPr>
          <a:xfrm>
            <a:off x="2898365" y="3273891"/>
            <a:ext cx="1041050" cy="27008"/>
            <a:chOff x="2531312" y="2421168"/>
            <a:chExt cx="1388066" cy="36000"/>
          </a:xfrm>
          <a:solidFill>
            <a:schemeClr val="tx1">
              <a:lumMod val="50000"/>
              <a:lumOff val="50000"/>
            </a:schemeClr>
          </a:solidFill>
        </p:grpSpPr>
        <p:cxnSp>
          <p:nvCxnSpPr>
            <p:cNvPr id="255" name="直接连接符 254"/>
            <p:cNvCxnSpPr/>
            <p:nvPr/>
          </p:nvCxnSpPr>
          <p:spPr>
            <a:xfrm>
              <a:off x="2539779" y="2439168"/>
              <a:ext cx="1379599" cy="0"/>
            </a:xfrm>
            <a:prstGeom prst="line">
              <a:avLst/>
            </a:prstGeom>
            <a:grpFill/>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56" name="椭圆 255"/>
            <p:cNvSpPr/>
            <p:nvPr/>
          </p:nvSpPr>
          <p:spPr>
            <a:xfrm>
              <a:off x="2531312" y="2421168"/>
              <a:ext cx="36000" cy="3600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18"/>
          <p:cNvGrpSpPr>
            <a:grpSpLocks/>
          </p:cNvGrpSpPr>
          <p:nvPr/>
        </p:nvGrpSpPr>
        <p:grpSpPr bwMode="auto">
          <a:xfrm>
            <a:off x="2653513" y="1650672"/>
            <a:ext cx="1994036" cy="1349946"/>
            <a:chOff x="0" y="0"/>
            <a:chExt cx="2093189" cy="1416774"/>
          </a:xfrm>
          <a:solidFill>
            <a:schemeClr val="accent1"/>
          </a:solidFill>
        </p:grpSpPr>
        <p:sp>
          <p:nvSpPr>
            <p:cNvPr id="201" name="等腰三角形 19">
              <a:hlinkClick r:id="rId3"/>
            </p:cNvPr>
            <p:cNvSpPr>
              <a:spLocks noChangeArrowheads="1"/>
            </p:cNvSpPr>
            <p:nvPr/>
          </p:nvSpPr>
          <p:spPr bwMode="auto">
            <a:xfrm flipH="1" flipV="1">
              <a:off x="0" y="0"/>
              <a:ext cx="2093189" cy="1416774"/>
            </a:xfrm>
            <a:prstGeom prst="triangle">
              <a:avLst>
                <a:gd name="adj" fmla="val 50000"/>
              </a:avLst>
            </a:prstGeom>
            <a:grpFill/>
            <a:ln w="12700" cap="flat" cmpd="sng">
              <a:solidFill>
                <a:schemeClr val="bg1"/>
              </a:solidFill>
              <a:bevel/>
              <a:headEnd/>
              <a:tailEnd/>
            </a:ln>
          </p:spPr>
          <p:txBody>
            <a:bodyPr anchor="ctr"/>
            <a:lstStyle/>
            <a:p>
              <a:pPr algn="ctr"/>
              <a:endParaRPr lang="zh-CN" altLang="zh-CN" sz="1400">
                <a:solidFill>
                  <a:schemeClr val="bg1"/>
                </a:solidFill>
                <a:latin typeface="宋体" pitchFamily="2" charset="-122"/>
                <a:sym typeface="宋体" pitchFamily="2" charset="-122"/>
              </a:endParaRPr>
            </a:p>
          </p:txBody>
        </p:sp>
        <p:sp>
          <p:nvSpPr>
            <p:cNvPr id="202" name="文本框 20"/>
            <p:cNvSpPr>
              <a:spLocks noChangeArrowheads="1"/>
            </p:cNvSpPr>
            <p:nvPr/>
          </p:nvSpPr>
          <p:spPr bwMode="auto">
            <a:xfrm>
              <a:off x="757051" y="122472"/>
              <a:ext cx="574142" cy="4845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2400" dirty="0">
                  <a:solidFill>
                    <a:schemeClr val="bg1"/>
                  </a:solidFill>
                  <a:latin typeface="微软雅黑" pitchFamily="34" charset="-122"/>
                  <a:ea typeface="微软雅黑" pitchFamily="34" charset="-122"/>
                </a:rPr>
                <a:t>01</a:t>
              </a:r>
              <a:endParaRPr lang="zh-CN" altLang="en-US" sz="2400" dirty="0">
                <a:solidFill>
                  <a:schemeClr val="bg1"/>
                </a:solidFill>
                <a:latin typeface="微软雅黑" pitchFamily="34" charset="-122"/>
                <a:ea typeface="微软雅黑" pitchFamily="34" charset="-122"/>
              </a:endParaRPr>
            </a:p>
          </p:txBody>
        </p:sp>
      </p:grpSp>
      <p:grpSp>
        <p:nvGrpSpPr>
          <p:cNvPr id="9" name="组合 21"/>
          <p:cNvGrpSpPr>
            <a:grpSpLocks/>
          </p:cNvGrpSpPr>
          <p:nvPr/>
        </p:nvGrpSpPr>
        <p:grpSpPr bwMode="auto">
          <a:xfrm>
            <a:off x="3691381" y="1650672"/>
            <a:ext cx="1995549" cy="1349946"/>
            <a:chOff x="0" y="0"/>
            <a:chExt cx="2093189" cy="1416774"/>
          </a:xfrm>
          <a:solidFill>
            <a:schemeClr val="accent2"/>
          </a:solidFill>
        </p:grpSpPr>
        <p:sp>
          <p:nvSpPr>
            <p:cNvPr id="204" name="等腰三角形 22">
              <a:hlinkClick r:id="rId3"/>
            </p:cNvPr>
            <p:cNvSpPr>
              <a:spLocks noChangeArrowheads="1"/>
            </p:cNvSpPr>
            <p:nvPr/>
          </p:nvSpPr>
          <p:spPr bwMode="auto">
            <a:xfrm>
              <a:off x="0" y="0"/>
              <a:ext cx="2093189" cy="1416774"/>
            </a:xfrm>
            <a:prstGeom prst="triangle">
              <a:avLst>
                <a:gd name="adj" fmla="val 50000"/>
              </a:avLst>
            </a:prstGeom>
            <a:grpFill/>
            <a:ln w="12700" cap="flat" cmpd="sng">
              <a:solidFill>
                <a:schemeClr val="bg1"/>
              </a:solidFill>
              <a:bevel/>
              <a:headEnd/>
              <a:tailEnd/>
            </a:ln>
          </p:spPr>
          <p:txBody>
            <a:bodyPr anchor="ctr"/>
            <a:lstStyle/>
            <a:p>
              <a:pPr algn="ctr"/>
              <a:endParaRPr lang="zh-CN" altLang="zh-CN" sz="1400">
                <a:solidFill>
                  <a:schemeClr val="bg1"/>
                </a:solidFill>
                <a:latin typeface="宋体" pitchFamily="2" charset="-122"/>
                <a:sym typeface="宋体" pitchFamily="2" charset="-122"/>
              </a:endParaRPr>
            </a:p>
          </p:txBody>
        </p:sp>
        <p:sp>
          <p:nvSpPr>
            <p:cNvPr id="205" name="文本框 23"/>
            <p:cNvSpPr>
              <a:spLocks noChangeArrowheads="1"/>
            </p:cNvSpPr>
            <p:nvPr/>
          </p:nvSpPr>
          <p:spPr bwMode="auto">
            <a:xfrm>
              <a:off x="759740" y="579708"/>
              <a:ext cx="573706" cy="4845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2400" dirty="0">
                  <a:solidFill>
                    <a:schemeClr val="bg1"/>
                  </a:solidFill>
                  <a:latin typeface="微软雅黑" pitchFamily="34" charset="-122"/>
                  <a:ea typeface="微软雅黑" pitchFamily="34" charset="-122"/>
                </a:rPr>
                <a:t>02</a:t>
              </a:r>
              <a:endParaRPr lang="zh-CN" altLang="en-US" sz="2400" dirty="0">
                <a:solidFill>
                  <a:schemeClr val="bg1"/>
                </a:solidFill>
                <a:latin typeface="微软雅黑" pitchFamily="34" charset="-122"/>
                <a:ea typeface="微软雅黑" pitchFamily="34" charset="-122"/>
              </a:endParaRPr>
            </a:p>
          </p:txBody>
        </p:sp>
      </p:grpSp>
      <p:grpSp>
        <p:nvGrpSpPr>
          <p:cNvPr id="10" name="组合 24"/>
          <p:cNvGrpSpPr>
            <a:grpSpLocks/>
          </p:cNvGrpSpPr>
          <p:nvPr/>
        </p:nvGrpSpPr>
        <p:grpSpPr bwMode="auto">
          <a:xfrm>
            <a:off x="3691381" y="3041480"/>
            <a:ext cx="1995549" cy="1349946"/>
            <a:chOff x="0" y="0"/>
            <a:chExt cx="2093189" cy="1416774"/>
          </a:xfrm>
          <a:solidFill>
            <a:schemeClr val="accent3"/>
          </a:solidFill>
        </p:grpSpPr>
        <p:sp>
          <p:nvSpPr>
            <p:cNvPr id="207" name="等腰三角形 25">
              <a:hlinkClick r:id="rId3"/>
            </p:cNvPr>
            <p:cNvSpPr>
              <a:spLocks noChangeArrowheads="1"/>
            </p:cNvSpPr>
            <p:nvPr/>
          </p:nvSpPr>
          <p:spPr bwMode="auto">
            <a:xfrm flipH="1" flipV="1">
              <a:off x="0" y="0"/>
              <a:ext cx="2093189" cy="1416774"/>
            </a:xfrm>
            <a:prstGeom prst="triangle">
              <a:avLst>
                <a:gd name="adj" fmla="val 50000"/>
              </a:avLst>
            </a:prstGeom>
            <a:grpFill/>
            <a:ln w="12700" cap="flat" cmpd="sng">
              <a:solidFill>
                <a:schemeClr val="bg1"/>
              </a:solidFill>
              <a:bevel/>
              <a:headEnd/>
              <a:tailEnd/>
            </a:ln>
          </p:spPr>
          <p:txBody>
            <a:bodyPr anchor="ctr"/>
            <a:lstStyle/>
            <a:p>
              <a:pPr algn="ctr"/>
              <a:endParaRPr lang="zh-CN" altLang="zh-CN" sz="1400">
                <a:solidFill>
                  <a:schemeClr val="bg1"/>
                </a:solidFill>
                <a:latin typeface="宋体" pitchFamily="2" charset="-122"/>
                <a:sym typeface="宋体" pitchFamily="2" charset="-122"/>
              </a:endParaRPr>
            </a:p>
          </p:txBody>
        </p:sp>
        <p:sp>
          <p:nvSpPr>
            <p:cNvPr id="208" name="文本框 26"/>
            <p:cNvSpPr>
              <a:spLocks noChangeArrowheads="1"/>
            </p:cNvSpPr>
            <p:nvPr/>
          </p:nvSpPr>
          <p:spPr bwMode="auto">
            <a:xfrm>
              <a:off x="759740" y="180214"/>
              <a:ext cx="573706" cy="4845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2400">
                  <a:solidFill>
                    <a:schemeClr val="bg1"/>
                  </a:solidFill>
                  <a:latin typeface="微软雅黑" pitchFamily="34" charset="-122"/>
                  <a:ea typeface="微软雅黑" pitchFamily="34" charset="-122"/>
                </a:rPr>
                <a:t>03</a:t>
              </a:r>
              <a:endParaRPr lang="zh-CN" altLang="en-US" sz="2400">
                <a:solidFill>
                  <a:schemeClr val="bg1"/>
                </a:solidFill>
                <a:latin typeface="微软雅黑" pitchFamily="34" charset="-122"/>
                <a:ea typeface="微软雅黑" pitchFamily="34" charset="-122"/>
              </a:endParaRPr>
            </a:p>
          </p:txBody>
        </p:sp>
      </p:grpSp>
      <p:grpSp>
        <p:nvGrpSpPr>
          <p:cNvPr id="11" name="组合 27"/>
          <p:cNvGrpSpPr>
            <a:grpSpLocks/>
          </p:cNvGrpSpPr>
          <p:nvPr/>
        </p:nvGrpSpPr>
        <p:grpSpPr bwMode="auto">
          <a:xfrm>
            <a:off x="4730760" y="3041480"/>
            <a:ext cx="1994036" cy="1349946"/>
            <a:chOff x="0" y="0"/>
            <a:chExt cx="2093189" cy="1416774"/>
          </a:xfrm>
          <a:solidFill>
            <a:schemeClr val="accent4"/>
          </a:solidFill>
        </p:grpSpPr>
        <p:sp>
          <p:nvSpPr>
            <p:cNvPr id="210" name="等腰三角形 28">
              <a:hlinkClick r:id="rId3"/>
            </p:cNvPr>
            <p:cNvSpPr>
              <a:spLocks noChangeArrowheads="1"/>
            </p:cNvSpPr>
            <p:nvPr/>
          </p:nvSpPr>
          <p:spPr bwMode="auto">
            <a:xfrm>
              <a:off x="0" y="0"/>
              <a:ext cx="2093189" cy="1416774"/>
            </a:xfrm>
            <a:prstGeom prst="triangle">
              <a:avLst>
                <a:gd name="adj" fmla="val 50000"/>
              </a:avLst>
            </a:prstGeom>
            <a:grpFill/>
            <a:ln w="12700" cap="flat" cmpd="sng">
              <a:solidFill>
                <a:schemeClr val="bg1"/>
              </a:solidFill>
              <a:bevel/>
              <a:headEnd/>
              <a:tailEnd/>
            </a:ln>
          </p:spPr>
          <p:txBody>
            <a:bodyPr anchor="ctr"/>
            <a:lstStyle/>
            <a:p>
              <a:pPr algn="ctr"/>
              <a:endParaRPr lang="zh-CN" altLang="zh-CN" sz="1400">
                <a:solidFill>
                  <a:schemeClr val="bg1"/>
                </a:solidFill>
                <a:latin typeface="宋体" pitchFamily="2" charset="-122"/>
                <a:sym typeface="宋体" pitchFamily="2" charset="-122"/>
              </a:endParaRPr>
            </a:p>
          </p:txBody>
        </p:sp>
        <p:sp>
          <p:nvSpPr>
            <p:cNvPr id="211" name="文本框 29"/>
            <p:cNvSpPr>
              <a:spLocks noChangeArrowheads="1"/>
            </p:cNvSpPr>
            <p:nvPr/>
          </p:nvSpPr>
          <p:spPr bwMode="auto">
            <a:xfrm>
              <a:off x="759521" y="520297"/>
              <a:ext cx="574142" cy="4845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2400">
                  <a:solidFill>
                    <a:schemeClr val="bg1"/>
                  </a:solidFill>
                  <a:latin typeface="微软雅黑" pitchFamily="34" charset="-122"/>
                  <a:ea typeface="微软雅黑" pitchFamily="34" charset="-122"/>
                </a:rPr>
                <a:t>04</a:t>
              </a:r>
              <a:endParaRPr lang="zh-CN" altLang="en-US" sz="2400">
                <a:solidFill>
                  <a:schemeClr val="bg1"/>
                </a:solidFill>
                <a:latin typeface="微软雅黑" pitchFamily="34" charset="-122"/>
                <a:ea typeface="微软雅黑" pitchFamily="34" charset="-122"/>
              </a:endParaRPr>
            </a:p>
          </p:txBody>
        </p:sp>
      </p:grpSp>
      <p:sp>
        <p:nvSpPr>
          <p:cNvPr id="224" name="TextBox 223"/>
          <p:cNvSpPr txBox="1"/>
          <p:nvPr/>
        </p:nvSpPr>
        <p:spPr>
          <a:xfrm>
            <a:off x="974457" y="2094153"/>
            <a:ext cx="1993744" cy="411771"/>
          </a:xfrm>
          <a:prstGeom prst="rect">
            <a:avLst/>
          </a:prstGeom>
          <a:noFill/>
        </p:spPr>
        <p:txBody>
          <a:bodyPr wrap="square" lIns="68573" tIns="34286" rIns="68573" bIns="34286" rtlCol="0">
            <a:spAutoFit/>
          </a:bodyPr>
          <a:lstStyle/>
          <a:p>
            <a:pPr>
              <a:lnSpc>
                <a:spcPct val="130000"/>
              </a:lnSpc>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a:t>
            </a:r>
            <a:r>
              <a:rPr lang="en-US" altLang="zh-CN" sz="900" dirty="0">
                <a:solidFill>
                  <a:schemeClr val="tx1">
                    <a:lumMod val="50000"/>
                    <a:lumOff val="50000"/>
                  </a:schemeClr>
                </a:solidFill>
                <a:latin typeface="微软雅黑" pitchFamily="34" charset="-122"/>
                <a:ea typeface="微软雅黑" pitchFamily="34" charset="-122"/>
              </a:rPr>
              <a:t>,</a:t>
            </a:r>
            <a:r>
              <a:rPr lang="zh-CN" altLang="en-US" sz="900" dirty="0">
                <a:solidFill>
                  <a:schemeClr val="tx1">
                    <a:lumMod val="50000"/>
                    <a:lumOff val="50000"/>
                  </a:schemeClr>
                </a:solidFill>
                <a:latin typeface="微软雅黑" pitchFamily="34" charset="-122"/>
                <a:ea typeface="微软雅黑" pitchFamily="34" charset="-122"/>
              </a:rPr>
              <a:t>您的内容打在这里，</a:t>
            </a:r>
          </a:p>
        </p:txBody>
      </p:sp>
      <p:sp>
        <p:nvSpPr>
          <p:cNvPr id="233" name="TextBox 232"/>
          <p:cNvSpPr txBox="1"/>
          <p:nvPr/>
        </p:nvSpPr>
        <p:spPr>
          <a:xfrm>
            <a:off x="5761551" y="2104614"/>
            <a:ext cx="1993744" cy="411771"/>
          </a:xfrm>
          <a:prstGeom prst="rect">
            <a:avLst/>
          </a:prstGeom>
          <a:noFill/>
        </p:spPr>
        <p:txBody>
          <a:bodyPr wrap="square" lIns="68573" tIns="34286" rIns="68573" bIns="34286" rtlCol="0">
            <a:spAutoFit/>
          </a:bodyPr>
          <a:lstStyle/>
          <a:p>
            <a:pPr>
              <a:lnSpc>
                <a:spcPct val="130000"/>
              </a:lnSpc>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a:t>
            </a:r>
            <a:r>
              <a:rPr lang="en-US" altLang="zh-CN" sz="900" dirty="0">
                <a:solidFill>
                  <a:schemeClr val="tx1">
                    <a:lumMod val="50000"/>
                    <a:lumOff val="50000"/>
                  </a:schemeClr>
                </a:solidFill>
                <a:latin typeface="微软雅黑" pitchFamily="34" charset="-122"/>
                <a:ea typeface="微软雅黑" pitchFamily="34" charset="-122"/>
              </a:rPr>
              <a:t>,</a:t>
            </a:r>
            <a:r>
              <a:rPr lang="zh-CN" altLang="en-US" sz="900" dirty="0">
                <a:solidFill>
                  <a:schemeClr val="tx1">
                    <a:lumMod val="50000"/>
                    <a:lumOff val="50000"/>
                  </a:schemeClr>
                </a:solidFill>
                <a:latin typeface="微软雅黑" pitchFamily="34" charset="-122"/>
                <a:ea typeface="微软雅黑" pitchFamily="34" charset="-122"/>
              </a:rPr>
              <a:t>您的内容打在这里，</a:t>
            </a:r>
          </a:p>
        </p:txBody>
      </p:sp>
      <p:sp>
        <p:nvSpPr>
          <p:cNvPr id="236" name="TextBox 235"/>
          <p:cNvSpPr txBox="1"/>
          <p:nvPr/>
        </p:nvSpPr>
        <p:spPr>
          <a:xfrm>
            <a:off x="1859496" y="3499802"/>
            <a:ext cx="1993744" cy="411771"/>
          </a:xfrm>
          <a:prstGeom prst="rect">
            <a:avLst/>
          </a:prstGeom>
          <a:noFill/>
        </p:spPr>
        <p:txBody>
          <a:bodyPr wrap="square" lIns="68573" tIns="34286" rIns="68573" bIns="34286" rtlCol="0">
            <a:spAutoFit/>
          </a:bodyPr>
          <a:lstStyle/>
          <a:p>
            <a:pPr>
              <a:lnSpc>
                <a:spcPct val="130000"/>
              </a:lnSpc>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a:t>
            </a:r>
            <a:r>
              <a:rPr lang="en-US" altLang="zh-CN" sz="900" dirty="0">
                <a:solidFill>
                  <a:schemeClr val="tx1">
                    <a:lumMod val="50000"/>
                    <a:lumOff val="50000"/>
                  </a:schemeClr>
                </a:solidFill>
                <a:latin typeface="微软雅黑" pitchFamily="34" charset="-122"/>
                <a:ea typeface="微软雅黑" pitchFamily="34" charset="-122"/>
              </a:rPr>
              <a:t>,</a:t>
            </a:r>
            <a:r>
              <a:rPr lang="zh-CN" altLang="en-US" sz="900" dirty="0">
                <a:solidFill>
                  <a:schemeClr val="tx1">
                    <a:lumMod val="50000"/>
                    <a:lumOff val="50000"/>
                  </a:schemeClr>
                </a:solidFill>
                <a:latin typeface="微软雅黑" pitchFamily="34" charset="-122"/>
                <a:ea typeface="微软雅黑" pitchFamily="34" charset="-122"/>
              </a:rPr>
              <a:t>您的内容打在这里，</a:t>
            </a:r>
          </a:p>
        </p:txBody>
      </p:sp>
      <p:sp>
        <p:nvSpPr>
          <p:cNvPr id="239" name="TextBox 238"/>
          <p:cNvSpPr txBox="1"/>
          <p:nvPr/>
        </p:nvSpPr>
        <p:spPr>
          <a:xfrm>
            <a:off x="6736719" y="3476131"/>
            <a:ext cx="1993744" cy="411771"/>
          </a:xfrm>
          <a:prstGeom prst="rect">
            <a:avLst/>
          </a:prstGeom>
          <a:noFill/>
        </p:spPr>
        <p:txBody>
          <a:bodyPr wrap="square" lIns="68573" tIns="34286" rIns="68573" bIns="34286" rtlCol="0">
            <a:spAutoFit/>
          </a:bodyPr>
          <a:lstStyle/>
          <a:p>
            <a:pPr>
              <a:lnSpc>
                <a:spcPct val="130000"/>
              </a:lnSpc>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a:t>
            </a:r>
            <a:r>
              <a:rPr lang="en-US" altLang="zh-CN" sz="900" dirty="0">
                <a:solidFill>
                  <a:schemeClr val="tx1">
                    <a:lumMod val="50000"/>
                    <a:lumOff val="50000"/>
                  </a:schemeClr>
                </a:solidFill>
                <a:latin typeface="微软雅黑" pitchFamily="34" charset="-122"/>
                <a:ea typeface="微软雅黑" pitchFamily="34" charset="-122"/>
              </a:rPr>
              <a:t>,</a:t>
            </a:r>
            <a:r>
              <a:rPr lang="zh-CN" altLang="en-US" sz="900" dirty="0">
                <a:solidFill>
                  <a:schemeClr val="tx1">
                    <a:lumMod val="50000"/>
                    <a:lumOff val="50000"/>
                  </a:schemeClr>
                </a:solidFill>
                <a:latin typeface="微软雅黑" pitchFamily="34" charset="-122"/>
                <a:ea typeface="微软雅黑" pitchFamily="34" charset="-122"/>
              </a:rPr>
              <a:t>您的内容打在这里，</a:t>
            </a:r>
          </a:p>
        </p:txBody>
      </p:sp>
      <p:grpSp>
        <p:nvGrpSpPr>
          <p:cNvPr id="15" name="组合 3"/>
          <p:cNvGrpSpPr/>
          <p:nvPr/>
        </p:nvGrpSpPr>
        <p:grpSpPr>
          <a:xfrm>
            <a:off x="1082380" y="1645802"/>
            <a:ext cx="909224" cy="392492"/>
            <a:chOff x="1354515" y="2193726"/>
            <a:chExt cx="1212299" cy="523162"/>
          </a:xfrm>
          <a:solidFill>
            <a:schemeClr val="accent1"/>
          </a:solidFill>
        </p:grpSpPr>
        <p:sp>
          <p:nvSpPr>
            <p:cNvPr id="3" name="圆角矩形 2"/>
            <p:cNvSpPr/>
            <p:nvPr/>
          </p:nvSpPr>
          <p:spPr>
            <a:xfrm>
              <a:off x="1354515" y="2193726"/>
              <a:ext cx="1100328" cy="52316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25" name="TextBox 224"/>
            <p:cNvSpPr txBox="1"/>
            <p:nvPr/>
          </p:nvSpPr>
          <p:spPr>
            <a:xfrm>
              <a:off x="1386760" y="2243944"/>
              <a:ext cx="1180054" cy="369219"/>
            </a:xfrm>
            <a:prstGeom prst="rect">
              <a:avLst/>
            </a:prstGeom>
            <a:noFill/>
          </p:spPr>
          <p:txBody>
            <a:bodyPr wrap="square" lIns="68573" tIns="0" rIns="68573" bIns="0" rtlCol="0" anchor="t">
              <a:spAutoFit/>
            </a:bodyPr>
            <a:lstStyle/>
            <a:p>
              <a:pPr>
                <a:lnSpc>
                  <a:spcPct val="150000"/>
                </a:lnSpc>
              </a:pPr>
              <a:r>
                <a:rPr lang="zh-CN" altLang="en-US" sz="1200" dirty="0">
                  <a:solidFill>
                    <a:schemeClr val="bg1"/>
                  </a:solidFill>
                  <a:latin typeface="方正黑体_GBK" pitchFamily="65" charset="-122"/>
                  <a:ea typeface="方正黑体_GBK" pitchFamily="65" charset="-122"/>
                  <a:cs typeface="华文黑体" pitchFamily="2" charset="-122"/>
                </a:rPr>
                <a:t>方案一</a:t>
              </a:r>
            </a:p>
          </p:txBody>
        </p:sp>
      </p:grpSp>
      <p:grpSp>
        <p:nvGrpSpPr>
          <p:cNvPr id="16" name="组合 4"/>
          <p:cNvGrpSpPr/>
          <p:nvPr/>
        </p:nvGrpSpPr>
        <p:grpSpPr>
          <a:xfrm>
            <a:off x="5833317" y="1645802"/>
            <a:ext cx="885040" cy="392492"/>
            <a:chOff x="7689097" y="2193726"/>
            <a:chExt cx="1180053" cy="523162"/>
          </a:xfrm>
          <a:solidFill>
            <a:schemeClr val="accent2"/>
          </a:solidFill>
        </p:grpSpPr>
        <p:sp>
          <p:nvSpPr>
            <p:cNvPr id="87" name="圆角矩形 86"/>
            <p:cNvSpPr/>
            <p:nvPr/>
          </p:nvSpPr>
          <p:spPr>
            <a:xfrm>
              <a:off x="7725958" y="2193726"/>
              <a:ext cx="1100328" cy="52316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88" name="TextBox 87"/>
            <p:cNvSpPr txBox="1"/>
            <p:nvPr/>
          </p:nvSpPr>
          <p:spPr>
            <a:xfrm>
              <a:off x="7689097" y="2243944"/>
              <a:ext cx="1180053" cy="369219"/>
            </a:xfrm>
            <a:prstGeom prst="rect">
              <a:avLst/>
            </a:prstGeom>
            <a:noFill/>
          </p:spPr>
          <p:txBody>
            <a:bodyPr wrap="square" lIns="68573" tIns="0" rIns="68573" bIns="0" rtlCol="0" anchor="t">
              <a:spAutoFit/>
            </a:bodyPr>
            <a:lstStyle/>
            <a:p>
              <a:pPr>
                <a:lnSpc>
                  <a:spcPct val="150000"/>
                </a:lnSpc>
              </a:pPr>
              <a:r>
                <a:rPr lang="zh-CN" altLang="en-US" sz="1200" dirty="0">
                  <a:solidFill>
                    <a:schemeClr val="bg1"/>
                  </a:solidFill>
                  <a:latin typeface="方正黑体_GBK" pitchFamily="65" charset="-122"/>
                  <a:ea typeface="方正黑体_GBK" pitchFamily="65" charset="-122"/>
                  <a:cs typeface="华文黑体" pitchFamily="2" charset="-122"/>
                </a:rPr>
                <a:t>方案二</a:t>
              </a:r>
            </a:p>
          </p:txBody>
        </p:sp>
      </p:grpSp>
      <p:grpSp>
        <p:nvGrpSpPr>
          <p:cNvPr id="17" name="组合 6"/>
          <p:cNvGrpSpPr/>
          <p:nvPr/>
        </p:nvGrpSpPr>
        <p:grpSpPr>
          <a:xfrm>
            <a:off x="6840136" y="3077643"/>
            <a:ext cx="907016" cy="392493"/>
            <a:chOff x="9031522" y="4102259"/>
            <a:chExt cx="1209355" cy="523162"/>
          </a:xfrm>
        </p:grpSpPr>
        <p:sp>
          <p:nvSpPr>
            <p:cNvPr id="89" name="圆角矩形 88"/>
            <p:cNvSpPr/>
            <p:nvPr/>
          </p:nvSpPr>
          <p:spPr>
            <a:xfrm>
              <a:off x="9031522" y="4102259"/>
              <a:ext cx="1100328" cy="52316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90" name="TextBox 89"/>
            <p:cNvSpPr txBox="1"/>
            <p:nvPr/>
          </p:nvSpPr>
          <p:spPr>
            <a:xfrm>
              <a:off x="9060823" y="4163565"/>
              <a:ext cx="1180054" cy="369218"/>
            </a:xfrm>
            <a:prstGeom prst="rect">
              <a:avLst/>
            </a:prstGeom>
            <a:noFill/>
          </p:spPr>
          <p:txBody>
            <a:bodyPr wrap="square" lIns="68573" tIns="0" rIns="68573" bIns="0" rtlCol="0" anchor="t">
              <a:spAutoFit/>
            </a:bodyPr>
            <a:lstStyle/>
            <a:p>
              <a:pPr>
                <a:lnSpc>
                  <a:spcPct val="150000"/>
                </a:lnSpc>
              </a:pPr>
              <a:r>
                <a:rPr lang="zh-CN" altLang="en-US" sz="1200" dirty="0">
                  <a:solidFill>
                    <a:schemeClr val="bg1"/>
                  </a:solidFill>
                  <a:latin typeface="方正黑体_GBK" pitchFamily="65" charset="-122"/>
                  <a:ea typeface="方正黑体_GBK" pitchFamily="65" charset="-122"/>
                  <a:cs typeface="华文黑体" pitchFamily="2" charset="-122"/>
                </a:rPr>
                <a:t>方案四</a:t>
              </a:r>
            </a:p>
          </p:txBody>
        </p:sp>
      </p:grpSp>
      <p:grpSp>
        <p:nvGrpSpPr>
          <p:cNvPr id="18" name="组合 9"/>
          <p:cNvGrpSpPr/>
          <p:nvPr/>
        </p:nvGrpSpPr>
        <p:grpSpPr>
          <a:xfrm>
            <a:off x="1917481" y="3117139"/>
            <a:ext cx="900563" cy="392493"/>
            <a:chOff x="2518192" y="4154901"/>
            <a:chExt cx="1200750" cy="523162"/>
          </a:xfrm>
        </p:grpSpPr>
        <p:sp>
          <p:nvSpPr>
            <p:cNvPr id="91" name="圆角矩形 90"/>
            <p:cNvSpPr/>
            <p:nvPr/>
          </p:nvSpPr>
          <p:spPr>
            <a:xfrm>
              <a:off x="2518192" y="4154901"/>
              <a:ext cx="1100328" cy="523162"/>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92" name="TextBox 91"/>
            <p:cNvSpPr txBox="1"/>
            <p:nvPr/>
          </p:nvSpPr>
          <p:spPr>
            <a:xfrm>
              <a:off x="2538889" y="4163561"/>
              <a:ext cx="1180053" cy="369218"/>
            </a:xfrm>
            <a:prstGeom prst="rect">
              <a:avLst/>
            </a:prstGeom>
            <a:noFill/>
          </p:spPr>
          <p:txBody>
            <a:bodyPr wrap="square" lIns="68573" tIns="0" rIns="68573" bIns="0" rtlCol="0" anchor="t">
              <a:spAutoFit/>
            </a:bodyPr>
            <a:lstStyle/>
            <a:p>
              <a:pPr>
                <a:lnSpc>
                  <a:spcPct val="150000"/>
                </a:lnSpc>
              </a:pPr>
              <a:r>
                <a:rPr lang="zh-CN" altLang="en-US" sz="1200" dirty="0">
                  <a:solidFill>
                    <a:schemeClr val="bg1"/>
                  </a:solidFill>
                  <a:latin typeface="方正黑体_GBK" pitchFamily="65" charset="-122"/>
                  <a:ea typeface="方正黑体_GBK" pitchFamily="65" charset="-122"/>
                  <a:cs typeface="华文黑体" pitchFamily="2" charset="-122"/>
                </a:rPr>
                <a:t>方案三</a:t>
              </a:r>
            </a:p>
          </p:txBody>
        </p:sp>
      </p:grpSp>
    </p:spTree>
    <p:extLst>
      <p:ext uri="{BB962C8B-B14F-4D97-AF65-F5344CB8AC3E}">
        <p14:creationId xmlns:p14="http://schemas.microsoft.com/office/powerpoint/2010/main" val="503630179"/>
      </p:ext>
    </p:extLst>
  </p:cSld>
  <p:clrMapOvr>
    <a:masterClrMapping/>
  </p:clrMapOvr>
  <mc:AlternateContent xmlns:mc="http://schemas.openxmlformats.org/markup-compatibility/2006" xmlns:p14="http://schemas.microsoft.com/office/powerpoint/2010/main">
    <mc:Choice Requires="p14">
      <p:transition spd="slow" p14:dur="2000" advClick="0" advTm="1000">
        <p14:prism isContent="1"/>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1"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ppt_x"/>
                                          </p:val>
                                        </p:tav>
                                        <p:tav tm="100000">
                                          <p:val>
                                            <p:strVal val="#ppt_x"/>
                                          </p:val>
                                        </p:tav>
                                      </p:tavLst>
                                    </p:anim>
                                    <p:anim calcmode="lin" valueType="num">
                                      <p:cBhvr additive="base">
                                        <p:cTn id="23" dur="500" fill="hold"/>
                                        <p:tgtEl>
                                          <p:spTgt spid="11"/>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par>
                                <p:cTn id="28" presetID="22" presetClass="entr" presetSubtype="8"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left)">
                                      <p:cBhvr>
                                        <p:cTn id="30" dur="500"/>
                                        <p:tgtEl>
                                          <p:spTgt spid="4"/>
                                        </p:tgtEl>
                                      </p:cBhvr>
                                    </p:animEffect>
                                  </p:childTnLst>
                                </p:cTn>
                              </p:par>
                            </p:childTnLst>
                          </p:cTn>
                        </p:par>
                        <p:par>
                          <p:cTn id="31" fill="hold">
                            <p:stCondLst>
                              <p:cond delay="2500"/>
                            </p:stCondLst>
                            <p:childTnLst>
                              <p:par>
                                <p:cTn id="32" presetID="22" presetClass="entr" presetSubtype="2" fill="hold"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right)">
                                      <p:cBhvr>
                                        <p:cTn id="34" dur="500"/>
                                        <p:tgtEl>
                                          <p:spTgt spid="5"/>
                                        </p:tgtEl>
                                      </p:cBhvr>
                                    </p:animEffect>
                                  </p:childTnLst>
                                </p:cTn>
                              </p:par>
                              <p:par>
                                <p:cTn id="35" presetID="22" presetClass="entr" presetSubtype="2"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right)">
                                      <p:cBhvr>
                                        <p:cTn id="37" dur="500"/>
                                        <p:tgtEl>
                                          <p:spTgt spid="6"/>
                                        </p:tgtEl>
                                      </p:cBhvr>
                                    </p:animEffect>
                                  </p:childTnLst>
                                </p:cTn>
                              </p:par>
                              <p:par>
                                <p:cTn id="38" presetID="2" presetClass="entr" presetSubtype="8"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additive="base">
                                        <p:cTn id="40" dur="500" fill="hold"/>
                                        <p:tgtEl>
                                          <p:spTgt spid="15"/>
                                        </p:tgtEl>
                                        <p:attrNameLst>
                                          <p:attrName>ppt_x</p:attrName>
                                        </p:attrNameLst>
                                      </p:cBhvr>
                                      <p:tavLst>
                                        <p:tav tm="0">
                                          <p:val>
                                            <p:strVal val="0-#ppt_w/2"/>
                                          </p:val>
                                        </p:tav>
                                        <p:tav tm="100000">
                                          <p:val>
                                            <p:strVal val="#ppt_x"/>
                                          </p:val>
                                        </p:tav>
                                      </p:tavLst>
                                    </p:anim>
                                    <p:anim calcmode="lin" valueType="num">
                                      <p:cBhvr additive="base">
                                        <p:cTn id="41" dur="500" fill="hold"/>
                                        <p:tgtEl>
                                          <p:spTgt spid="15"/>
                                        </p:tgtEl>
                                        <p:attrNameLst>
                                          <p:attrName>ppt_y</p:attrName>
                                        </p:attrNameLst>
                                      </p:cBhvr>
                                      <p:tavLst>
                                        <p:tav tm="0">
                                          <p:val>
                                            <p:strVal val="#ppt_y"/>
                                          </p:val>
                                        </p:tav>
                                        <p:tav tm="100000">
                                          <p:val>
                                            <p:strVal val="#ppt_y"/>
                                          </p:val>
                                        </p:tav>
                                      </p:tavLst>
                                    </p:anim>
                                  </p:childTnLst>
                                </p:cTn>
                              </p:par>
                              <p:par>
                                <p:cTn id="42" presetID="2" presetClass="entr" presetSubtype="8" fill="hold" nodeType="withEffect">
                                  <p:stCondLst>
                                    <p:cond delay="0"/>
                                  </p:stCondLst>
                                  <p:childTnLst>
                                    <p:set>
                                      <p:cBhvr>
                                        <p:cTn id="43" dur="1" fill="hold">
                                          <p:stCondLst>
                                            <p:cond delay="0"/>
                                          </p:stCondLst>
                                        </p:cTn>
                                        <p:tgtEl>
                                          <p:spTgt spid="18"/>
                                        </p:tgtEl>
                                        <p:attrNameLst>
                                          <p:attrName>style.visibility</p:attrName>
                                        </p:attrNameLst>
                                      </p:cBhvr>
                                      <p:to>
                                        <p:strVal val="visible"/>
                                      </p:to>
                                    </p:set>
                                    <p:anim calcmode="lin" valueType="num">
                                      <p:cBhvr additive="base">
                                        <p:cTn id="44" dur="500" fill="hold"/>
                                        <p:tgtEl>
                                          <p:spTgt spid="18"/>
                                        </p:tgtEl>
                                        <p:attrNameLst>
                                          <p:attrName>ppt_x</p:attrName>
                                        </p:attrNameLst>
                                      </p:cBhvr>
                                      <p:tavLst>
                                        <p:tav tm="0">
                                          <p:val>
                                            <p:strVal val="0-#ppt_w/2"/>
                                          </p:val>
                                        </p:tav>
                                        <p:tav tm="100000">
                                          <p:val>
                                            <p:strVal val="#ppt_x"/>
                                          </p:val>
                                        </p:tav>
                                      </p:tavLst>
                                    </p:anim>
                                    <p:anim calcmode="lin" valueType="num">
                                      <p:cBhvr additive="base">
                                        <p:cTn id="45" dur="500" fill="hold"/>
                                        <p:tgtEl>
                                          <p:spTgt spid="18"/>
                                        </p:tgtEl>
                                        <p:attrNameLst>
                                          <p:attrName>ppt_y</p:attrName>
                                        </p:attrNameLst>
                                      </p:cBhvr>
                                      <p:tavLst>
                                        <p:tav tm="0">
                                          <p:val>
                                            <p:strVal val="#ppt_y"/>
                                          </p:val>
                                        </p:tav>
                                        <p:tav tm="100000">
                                          <p:val>
                                            <p:strVal val="#ppt_y"/>
                                          </p:val>
                                        </p:tav>
                                      </p:tavLst>
                                    </p:anim>
                                  </p:childTnLst>
                                </p:cTn>
                              </p:par>
                              <p:par>
                                <p:cTn id="46" presetID="2" presetClass="entr" presetSubtype="2" fill="hold" nodeType="withEffect">
                                  <p:stCondLst>
                                    <p:cond delay="0"/>
                                  </p:stCondLst>
                                  <p:childTnLst>
                                    <p:set>
                                      <p:cBhvr>
                                        <p:cTn id="47" dur="1" fill="hold">
                                          <p:stCondLst>
                                            <p:cond delay="0"/>
                                          </p:stCondLst>
                                        </p:cTn>
                                        <p:tgtEl>
                                          <p:spTgt spid="16"/>
                                        </p:tgtEl>
                                        <p:attrNameLst>
                                          <p:attrName>style.visibility</p:attrName>
                                        </p:attrNameLst>
                                      </p:cBhvr>
                                      <p:to>
                                        <p:strVal val="visible"/>
                                      </p:to>
                                    </p:set>
                                    <p:anim calcmode="lin" valueType="num">
                                      <p:cBhvr additive="base">
                                        <p:cTn id="48" dur="500" fill="hold"/>
                                        <p:tgtEl>
                                          <p:spTgt spid="16"/>
                                        </p:tgtEl>
                                        <p:attrNameLst>
                                          <p:attrName>ppt_x</p:attrName>
                                        </p:attrNameLst>
                                      </p:cBhvr>
                                      <p:tavLst>
                                        <p:tav tm="0">
                                          <p:val>
                                            <p:strVal val="1+#ppt_w/2"/>
                                          </p:val>
                                        </p:tav>
                                        <p:tav tm="100000">
                                          <p:val>
                                            <p:strVal val="#ppt_x"/>
                                          </p:val>
                                        </p:tav>
                                      </p:tavLst>
                                    </p:anim>
                                    <p:anim calcmode="lin" valueType="num">
                                      <p:cBhvr additive="base">
                                        <p:cTn id="49" dur="500" fill="hold"/>
                                        <p:tgtEl>
                                          <p:spTgt spid="16"/>
                                        </p:tgtEl>
                                        <p:attrNameLst>
                                          <p:attrName>ppt_y</p:attrName>
                                        </p:attrNameLst>
                                      </p:cBhvr>
                                      <p:tavLst>
                                        <p:tav tm="0">
                                          <p:val>
                                            <p:strVal val="#ppt_y"/>
                                          </p:val>
                                        </p:tav>
                                        <p:tav tm="100000">
                                          <p:val>
                                            <p:strVal val="#ppt_y"/>
                                          </p:val>
                                        </p:tav>
                                      </p:tavLst>
                                    </p:anim>
                                  </p:childTnLst>
                                </p:cTn>
                              </p:par>
                              <p:par>
                                <p:cTn id="50" presetID="2" presetClass="entr" presetSubtype="2" fill="hold" nodeType="withEffect">
                                  <p:stCondLst>
                                    <p:cond delay="0"/>
                                  </p:stCondLst>
                                  <p:childTnLst>
                                    <p:set>
                                      <p:cBhvr>
                                        <p:cTn id="51" dur="1" fill="hold">
                                          <p:stCondLst>
                                            <p:cond delay="0"/>
                                          </p:stCondLst>
                                        </p:cTn>
                                        <p:tgtEl>
                                          <p:spTgt spid="17"/>
                                        </p:tgtEl>
                                        <p:attrNameLst>
                                          <p:attrName>style.visibility</p:attrName>
                                        </p:attrNameLst>
                                      </p:cBhvr>
                                      <p:to>
                                        <p:strVal val="visible"/>
                                      </p:to>
                                    </p:set>
                                    <p:anim calcmode="lin" valueType="num">
                                      <p:cBhvr additive="base">
                                        <p:cTn id="52" dur="500" fill="hold"/>
                                        <p:tgtEl>
                                          <p:spTgt spid="17"/>
                                        </p:tgtEl>
                                        <p:attrNameLst>
                                          <p:attrName>ppt_x</p:attrName>
                                        </p:attrNameLst>
                                      </p:cBhvr>
                                      <p:tavLst>
                                        <p:tav tm="0">
                                          <p:val>
                                            <p:strVal val="1+#ppt_w/2"/>
                                          </p:val>
                                        </p:tav>
                                        <p:tav tm="100000">
                                          <p:val>
                                            <p:strVal val="#ppt_x"/>
                                          </p:val>
                                        </p:tav>
                                      </p:tavLst>
                                    </p:anim>
                                    <p:anim calcmode="lin" valueType="num">
                                      <p:cBhvr additive="base">
                                        <p:cTn id="53" dur="500" fill="hold"/>
                                        <p:tgtEl>
                                          <p:spTgt spid="17"/>
                                        </p:tgtEl>
                                        <p:attrNameLst>
                                          <p:attrName>ppt_y</p:attrName>
                                        </p:attrNameLst>
                                      </p:cBhvr>
                                      <p:tavLst>
                                        <p:tav tm="0">
                                          <p:val>
                                            <p:strVal val="#ppt_y"/>
                                          </p:val>
                                        </p:tav>
                                        <p:tav tm="100000">
                                          <p:val>
                                            <p:strVal val="#ppt_y"/>
                                          </p:val>
                                        </p:tav>
                                      </p:tavLst>
                                    </p:anim>
                                  </p:childTnLst>
                                </p:cTn>
                              </p:par>
                            </p:childTnLst>
                          </p:cTn>
                        </p:par>
                        <p:par>
                          <p:cTn id="54" fill="hold">
                            <p:stCondLst>
                              <p:cond delay="3000"/>
                            </p:stCondLst>
                            <p:childTnLst>
                              <p:par>
                                <p:cTn id="55" presetID="14" presetClass="entr" presetSubtype="10" fill="hold" grpId="0" nodeType="afterEffect">
                                  <p:stCondLst>
                                    <p:cond delay="0"/>
                                  </p:stCondLst>
                                  <p:childTnLst>
                                    <p:set>
                                      <p:cBhvr>
                                        <p:cTn id="56" dur="1" fill="hold">
                                          <p:stCondLst>
                                            <p:cond delay="0"/>
                                          </p:stCondLst>
                                        </p:cTn>
                                        <p:tgtEl>
                                          <p:spTgt spid="224"/>
                                        </p:tgtEl>
                                        <p:attrNameLst>
                                          <p:attrName>style.visibility</p:attrName>
                                        </p:attrNameLst>
                                      </p:cBhvr>
                                      <p:to>
                                        <p:strVal val="visible"/>
                                      </p:to>
                                    </p:set>
                                    <p:animEffect transition="in" filter="randombar(horizontal)">
                                      <p:cBhvr>
                                        <p:cTn id="57" dur="500"/>
                                        <p:tgtEl>
                                          <p:spTgt spid="224"/>
                                        </p:tgtEl>
                                      </p:cBhvr>
                                    </p:animEffect>
                                  </p:childTnLst>
                                </p:cTn>
                              </p:par>
                              <p:par>
                                <p:cTn id="58" presetID="14" presetClass="entr" presetSubtype="10" fill="hold" grpId="0" nodeType="withEffect">
                                  <p:stCondLst>
                                    <p:cond delay="0"/>
                                  </p:stCondLst>
                                  <p:childTnLst>
                                    <p:set>
                                      <p:cBhvr>
                                        <p:cTn id="59" dur="1" fill="hold">
                                          <p:stCondLst>
                                            <p:cond delay="0"/>
                                          </p:stCondLst>
                                        </p:cTn>
                                        <p:tgtEl>
                                          <p:spTgt spid="233"/>
                                        </p:tgtEl>
                                        <p:attrNameLst>
                                          <p:attrName>style.visibility</p:attrName>
                                        </p:attrNameLst>
                                      </p:cBhvr>
                                      <p:to>
                                        <p:strVal val="visible"/>
                                      </p:to>
                                    </p:set>
                                    <p:animEffect transition="in" filter="randombar(horizontal)">
                                      <p:cBhvr>
                                        <p:cTn id="60" dur="500"/>
                                        <p:tgtEl>
                                          <p:spTgt spid="233"/>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236"/>
                                        </p:tgtEl>
                                        <p:attrNameLst>
                                          <p:attrName>style.visibility</p:attrName>
                                        </p:attrNameLst>
                                      </p:cBhvr>
                                      <p:to>
                                        <p:strVal val="visible"/>
                                      </p:to>
                                    </p:set>
                                    <p:animEffect transition="in" filter="randombar(horizontal)">
                                      <p:cBhvr>
                                        <p:cTn id="63" dur="500"/>
                                        <p:tgtEl>
                                          <p:spTgt spid="236"/>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239"/>
                                        </p:tgtEl>
                                        <p:attrNameLst>
                                          <p:attrName>style.visibility</p:attrName>
                                        </p:attrNameLst>
                                      </p:cBhvr>
                                      <p:to>
                                        <p:strVal val="visible"/>
                                      </p:to>
                                    </p:set>
                                    <p:animEffect transition="in" filter="randombar(horizontal)">
                                      <p:cBhvr>
                                        <p:cTn id="66" dur="500"/>
                                        <p:tgtEl>
                                          <p:spTgt spid="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p:bldP spid="233" grpId="0"/>
      <p:bldP spid="236" grpId="0"/>
      <p:bldP spid="239" grpId="0"/>
    </p:bldLst>
  </p:timing>
</p:sld>
</file>

<file path=ppt/theme/theme1.xml><?xml version="1.0" encoding="utf-8"?>
<a:theme xmlns:a="http://schemas.openxmlformats.org/drawingml/2006/main" name="Office 主题">
  <a:themeElements>
    <a:clrScheme name="自定义 887">
      <a:dk1>
        <a:sysClr val="windowText" lastClr="000000"/>
      </a:dk1>
      <a:lt1>
        <a:sysClr val="window" lastClr="FFFFFF"/>
      </a:lt1>
      <a:dk2>
        <a:srgbClr val="1F497D"/>
      </a:dk2>
      <a:lt2>
        <a:srgbClr val="EEECE1"/>
      </a:lt2>
      <a:accent1>
        <a:srgbClr val="3F3F3F"/>
      </a:accent1>
      <a:accent2>
        <a:srgbClr val="A5A5A5"/>
      </a:accent2>
      <a:accent3>
        <a:srgbClr val="3F3F3F"/>
      </a:accent3>
      <a:accent4>
        <a:srgbClr val="A5A5A5"/>
      </a:accent4>
      <a:accent5>
        <a:srgbClr val="3F3F3F"/>
      </a:accent5>
      <a:accent6>
        <a:srgbClr val="A5A5A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TotalTime>
  <Words>1838</Words>
  <Application>Microsoft Office PowerPoint</Application>
  <PresentationFormat>自定义</PresentationFormat>
  <Paragraphs>266</Paragraphs>
  <Slides>24</Slides>
  <Notes>13</Notes>
  <HiddenSlides>0</HiddenSlides>
  <MMClips>1</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24</vt:i4>
      </vt:variant>
    </vt:vector>
  </HeadingPairs>
  <TitlesOfParts>
    <vt:vector size="43" baseType="lpstr">
      <vt:lpstr>Arial Unicode MS</vt:lpstr>
      <vt:lpstr>Glegoo</vt:lpstr>
      <vt:lpstr>Impact MT Std</vt:lpstr>
      <vt:lpstr>Lato Light</vt:lpstr>
      <vt:lpstr>Meiryo UI</vt:lpstr>
      <vt:lpstr>MS Gothic</vt:lpstr>
      <vt:lpstr>ＭＳ Ｐゴシック</vt:lpstr>
      <vt:lpstr>PT Sans</vt:lpstr>
      <vt:lpstr>冬青黑体简体中文 W6</vt:lpstr>
      <vt:lpstr>方正黑体_GBK</vt:lpstr>
      <vt:lpstr>华文黑体</vt:lpstr>
      <vt:lpstr>宋体</vt:lpstr>
      <vt:lpstr>微软雅黑</vt:lpstr>
      <vt:lpstr>微软雅黑 Light</vt:lpstr>
      <vt:lpstr>Agency FB</vt:lpstr>
      <vt:lpstr>Arial</vt:lpstr>
      <vt:lpstr>Calibri</vt:lpstr>
      <vt:lpstr>Open Sans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唐洁</cp:lastModifiedBy>
  <cp:revision>84</cp:revision>
  <dcterms:created xsi:type="dcterms:W3CDTF">2017-06-17T15:55:29Z</dcterms:created>
  <dcterms:modified xsi:type="dcterms:W3CDTF">2017-07-13T09:35:15Z</dcterms:modified>
</cp:coreProperties>
</file>